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6" r:id="rId4"/>
  </p:sldMasterIdLst>
  <p:notesMasterIdLst>
    <p:notesMasterId r:id="rId14"/>
  </p:notesMasterIdLst>
  <p:handoutMasterIdLst>
    <p:handoutMasterId r:id="rId15"/>
  </p:handoutMasterIdLst>
  <p:sldIdLst>
    <p:sldId id="259" r:id="rId5"/>
    <p:sldId id="268" r:id="rId6"/>
    <p:sldId id="272" r:id="rId7"/>
    <p:sldId id="271" r:id="rId8"/>
    <p:sldId id="276" r:id="rId9"/>
    <p:sldId id="270" r:id="rId10"/>
    <p:sldId id="277" r:id="rId11"/>
    <p:sldId id="269" r:id="rId12"/>
    <p:sldId id="273" r:id="rId13"/>
  </p:sldIdLst>
  <p:sldSz cx="9144000" cy="5143500" type="screen16x9"/>
  <p:notesSz cx="20104100" cy="11309350"/>
  <p:embeddedFontLst>
    <p:embeddedFont>
      <p:font typeface="Cambria Math" panose="02040503050406030204" pitchFamily="18" charset="0"/>
      <p:regular r:id="rId16"/>
    </p:embeddedFont>
    <p:embeddedFont>
      <p:font typeface="Outfit" pitchFamily="2" charset="0"/>
      <p:regular r:id="rId17"/>
      <p:bold r:id="rId18"/>
      <p:italic r:id="rId19"/>
      <p:boldItalic r:id="rId20"/>
    </p:embeddedFont>
  </p:embeddedFontLst>
  <p:custDataLst>
    <p:tags r:id="rId21"/>
  </p:custData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2" pos="2818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3B"/>
    <a:srgbClr val="00C896"/>
    <a:srgbClr val="017D69"/>
    <a:srgbClr val="F5F5F5"/>
    <a:srgbClr val="01D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9EDE03-78FB-44C3-B098-C5D61E52FEC4}" v="289" dt="2025-03-21T15:00:27.01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41" autoAdjust="0"/>
    <p:restoredTop sz="93170" autoAdjust="0"/>
  </p:normalViewPr>
  <p:slideViewPr>
    <p:cSldViewPr snapToGrid="0">
      <p:cViewPr varScale="1">
        <p:scale>
          <a:sx n="195" d="100"/>
          <a:sy n="195" d="100"/>
        </p:scale>
        <p:origin x="702" y="198"/>
      </p:cViewPr>
      <p:guideLst>
        <p:guide pos="2818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lling, Luke" userId="78432b53-f414-41d8-9a92-2bf0f054edc0" providerId="ADAL" clId="{E2A490A3-EFF7-45E8-BA02-1B2351CED619}"/>
    <pc:docChg chg="undo custSel addSld delSld modSld sldOrd">
      <pc:chgData name="Pilling, Luke" userId="78432b53-f414-41d8-9a92-2bf0f054edc0" providerId="ADAL" clId="{E2A490A3-EFF7-45E8-BA02-1B2351CED619}" dt="2024-04-15T19:29:25.834" v="1815" actId="1035"/>
      <pc:docMkLst>
        <pc:docMk/>
      </pc:docMkLst>
      <pc:sldChg chg="addSp delSp modSp mod modAnim">
        <pc:chgData name="Pilling, Luke" userId="78432b53-f414-41d8-9a92-2bf0f054edc0" providerId="ADAL" clId="{E2A490A3-EFF7-45E8-BA02-1B2351CED619}" dt="2024-04-15T19:29:25.834" v="1815" actId="1035"/>
        <pc:sldMkLst>
          <pc:docMk/>
          <pc:sldMk cId="2192940620" sldId="259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3036299616" sldId="260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2421051167" sldId="262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3479900942" sldId="264"/>
        </pc:sldMkLst>
      </pc:sldChg>
      <pc:sldChg chg="addSp delSp modSp mod">
        <pc:chgData name="Pilling, Luke" userId="78432b53-f414-41d8-9a92-2bf0f054edc0" providerId="ADAL" clId="{E2A490A3-EFF7-45E8-BA02-1B2351CED619}" dt="2024-04-15T19:26:55.536" v="1797" actId="113"/>
        <pc:sldMkLst>
          <pc:docMk/>
          <pc:sldMk cId="3284215857" sldId="268"/>
        </pc:sldMkLst>
      </pc:sldChg>
      <pc:sldChg chg="addSp delSp modSp new add del mod ord">
        <pc:chgData name="Pilling, Luke" userId="78432b53-f414-41d8-9a92-2bf0f054edc0" providerId="ADAL" clId="{E2A490A3-EFF7-45E8-BA02-1B2351CED619}" dt="2024-04-15T13:14:15.113" v="1310" actId="2696"/>
        <pc:sldMkLst>
          <pc:docMk/>
          <pc:sldMk cId="625587886" sldId="269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675190771" sldId="269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103096403" sldId="273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3482572599" sldId="276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1275382483" sldId="277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3787959915" sldId="278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4229174030" sldId="279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910326452" sldId="280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1869009657" sldId="283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3068665455" sldId="284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1424024673" sldId="287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1451971778" sldId="288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2905998075" sldId="289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3727106828" sldId="290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311031302" sldId="291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2339884780" sldId="293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1648056536" sldId="294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3373616603" sldId="295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991083800" sldId="297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1833221769" sldId="298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1768930163" sldId="299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1999210713" sldId="300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2453484685" sldId="301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3240183843" sldId="302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4174806775" sldId="303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3431312570" sldId="304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770818280" sldId="305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2055361154" sldId="306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1631002133" sldId="307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2012888509" sldId="308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4279196500" sldId="309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3187824625" sldId="310"/>
        </pc:sldMkLst>
      </pc:sldChg>
    </pc:docChg>
  </pc:docChgLst>
  <pc:docChgLst>
    <pc:chgData name="Pilling, Luke" userId="78432b53-f414-41d8-9a92-2bf0f054edc0" providerId="ADAL" clId="{B89EDE03-78FB-44C3-B098-C5D61E52FEC4}"/>
    <pc:docChg chg="undo custSel addSld delSld modSld sldOrd">
      <pc:chgData name="Pilling, Luke" userId="78432b53-f414-41d8-9a92-2bf0f054edc0" providerId="ADAL" clId="{B89EDE03-78FB-44C3-B098-C5D61E52FEC4}" dt="2025-03-21T15:05:44.525" v="2894"/>
      <pc:docMkLst>
        <pc:docMk/>
      </pc:docMkLst>
      <pc:sldChg chg="addSp delSp modSp mod">
        <pc:chgData name="Pilling, Luke" userId="78432b53-f414-41d8-9a92-2bf0f054edc0" providerId="ADAL" clId="{B89EDE03-78FB-44C3-B098-C5D61E52FEC4}" dt="2025-03-21T15:05:44.525" v="2894"/>
        <pc:sldMkLst>
          <pc:docMk/>
          <pc:sldMk cId="2192940620" sldId="259"/>
        </pc:sldMkLst>
        <pc:spChg chg="mod">
          <ac:chgData name="Pilling, Luke" userId="78432b53-f414-41d8-9a92-2bf0f054edc0" providerId="ADAL" clId="{B89EDE03-78FB-44C3-B098-C5D61E52FEC4}" dt="2025-03-21T13:32:35.884" v="1912" actId="14100"/>
          <ac:spMkLst>
            <pc:docMk/>
            <pc:sldMk cId="2192940620" sldId="259"/>
            <ac:spMk id="2" creationId="{DB8E2406-FC83-FC8E-E30F-BFFC2F2C7C10}"/>
          </ac:spMkLst>
        </pc:spChg>
        <pc:spChg chg="mod">
          <ac:chgData name="Pilling, Luke" userId="78432b53-f414-41d8-9a92-2bf0f054edc0" providerId="ADAL" clId="{B89EDE03-78FB-44C3-B098-C5D61E52FEC4}" dt="2025-03-21T13:30:10.124" v="1785" actId="1035"/>
          <ac:spMkLst>
            <pc:docMk/>
            <pc:sldMk cId="2192940620" sldId="259"/>
            <ac:spMk id="3" creationId="{DCEE4790-1741-57DE-411C-32EF51787E4B}"/>
          </ac:spMkLst>
        </pc:spChg>
        <pc:spChg chg="add del">
          <ac:chgData name="Pilling, Luke" userId="78432b53-f414-41d8-9a92-2bf0f054edc0" providerId="ADAL" clId="{B89EDE03-78FB-44C3-B098-C5D61E52FEC4}" dt="2025-03-21T12:54:04.576" v="1240" actId="22"/>
          <ac:spMkLst>
            <pc:docMk/>
            <pc:sldMk cId="2192940620" sldId="259"/>
            <ac:spMk id="9" creationId="{AC173D70-2CB9-942F-D269-1AE82FFC4F2D}"/>
          </ac:spMkLst>
        </pc:spChg>
        <pc:spChg chg="mod">
          <ac:chgData name="Pilling, Luke" userId="78432b53-f414-41d8-9a92-2bf0f054edc0" providerId="ADAL" clId="{B89EDE03-78FB-44C3-B098-C5D61E52FEC4}" dt="2025-03-21T13:31:50.412" v="1884" actId="1036"/>
          <ac:spMkLst>
            <pc:docMk/>
            <pc:sldMk cId="2192940620" sldId="259"/>
            <ac:spMk id="20" creationId="{707CB9C6-BEB7-015F-A476-EA8FA50E1FBE}"/>
          </ac:spMkLst>
        </pc:spChg>
        <pc:spChg chg="mod">
          <ac:chgData name="Pilling, Luke" userId="78432b53-f414-41d8-9a92-2bf0f054edc0" providerId="ADAL" clId="{B89EDE03-78FB-44C3-B098-C5D61E52FEC4}" dt="2025-03-21T13:16:00.681" v="1761" actId="1036"/>
          <ac:spMkLst>
            <pc:docMk/>
            <pc:sldMk cId="2192940620" sldId="259"/>
            <ac:spMk id="26" creationId="{F20B5A78-FE68-0D0F-4CD7-000057E407DB}"/>
          </ac:spMkLst>
        </pc:spChg>
        <pc:spChg chg="mod">
          <ac:chgData name="Pilling, Luke" userId="78432b53-f414-41d8-9a92-2bf0f054edc0" providerId="ADAL" clId="{B89EDE03-78FB-44C3-B098-C5D61E52FEC4}" dt="2025-03-21T15:05:44.525" v="2894"/>
          <ac:spMkLst>
            <pc:docMk/>
            <pc:sldMk cId="2192940620" sldId="259"/>
            <ac:spMk id="29" creationId="{FF46A53D-846A-248E-3178-5E137562C059}"/>
          </ac:spMkLst>
        </pc:spChg>
        <pc:spChg chg="mod">
          <ac:chgData name="Pilling, Luke" userId="78432b53-f414-41d8-9a92-2bf0f054edc0" providerId="ADAL" clId="{B89EDE03-78FB-44C3-B098-C5D61E52FEC4}" dt="2025-03-21T13:35:55.777" v="1914" actId="404"/>
          <ac:spMkLst>
            <pc:docMk/>
            <pc:sldMk cId="2192940620" sldId="259"/>
            <ac:spMk id="39" creationId="{3A949052-537E-8C88-E5EE-962D323DFF7A}"/>
          </ac:spMkLst>
        </pc:spChg>
        <pc:spChg chg="add mod">
          <ac:chgData name="Pilling, Luke" userId="78432b53-f414-41d8-9a92-2bf0f054edc0" providerId="ADAL" clId="{B89EDE03-78FB-44C3-B098-C5D61E52FEC4}" dt="2025-03-21T13:32:38.230" v="1913" actId="14100"/>
          <ac:spMkLst>
            <pc:docMk/>
            <pc:sldMk cId="2192940620" sldId="259"/>
            <ac:spMk id="63" creationId="{3F16DC7E-0B91-CFC7-8F5C-BD734247A793}"/>
          </ac:spMkLst>
        </pc:spChg>
        <pc:spChg chg="add mod">
          <ac:chgData name="Pilling, Luke" userId="78432b53-f414-41d8-9a92-2bf0f054edc0" providerId="ADAL" clId="{B89EDE03-78FB-44C3-B098-C5D61E52FEC4}" dt="2025-03-21T13:32:22.029" v="1910" actId="1076"/>
          <ac:spMkLst>
            <pc:docMk/>
            <pc:sldMk cId="2192940620" sldId="259"/>
            <ac:spMk id="64" creationId="{3FC9FE5D-CA40-3B04-D929-06039F135755}"/>
          </ac:spMkLst>
        </pc:spChg>
        <pc:picChg chg="add mod">
          <ac:chgData name="Pilling, Luke" userId="78432b53-f414-41d8-9a92-2bf0f054edc0" providerId="ADAL" clId="{B89EDE03-78FB-44C3-B098-C5D61E52FEC4}" dt="2025-03-21T13:31:50.412" v="1884" actId="1036"/>
          <ac:picMkLst>
            <pc:docMk/>
            <pc:sldMk cId="2192940620" sldId="259"/>
            <ac:picMk id="4" creationId="{75A25A65-2A2C-A932-282A-616777DE42FA}"/>
          </ac:picMkLst>
        </pc:picChg>
        <pc:picChg chg="add del mod">
          <ac:chgData name="Pilling, Luke" userId="78432b53-f414-41d8-9a92-2bf0f054edc0" providerId="ADAL" clId="{B89EDE03-78FB-44C3-B098-C5D61E52FEC4}" dt="2025-03-21T12:55:09.399" v="1255" actId="478"/>
          <ac:picMkLst>
            <pc:docMk/>
            <pc:sldMk cId="2192940620" sldId="259"/>
            <ac:picMk id="5" creationId="{87E567BF-D54C-CB26-44D5-28599798BF5D}"/>
          </ac:picMkLst>
        </pc:picChg>
        <pc:picChg chg="mod">
          <ac:chgData name="Pilling, Luke" userId="78432b53-f414-41d8-9a92-2bf0f054edc0" providerId="ADAL" clId="{B89EDE03-78FB-44C3-B098-C5D61E52FEC4}" dt="2025-03-21T13:15:33.192" v="1753" actId="1076"/>
          <ac:picMkLst>
            <pc:docMk/>
            <pc:sldMk cId="2192940620" sldId="259"/>
            <ac:picMk id="6" creationId="{0DBED037-2BA6-1FC8-25FD-4501886ED520}"/>
          </ac:picMkLst>
        </pc:picChg>
        <pc:picChg chg="add mod">
          <ac:chgData name="Pilling, Luke" userId="78432b53-f414-41d8-9a92-2bf0f054edc0" providerId="ADAL" clId="{B89EDE03-78FB-44C3-B098-C5D61E52FEC4}" dt="2025-03-21T13:09:43.866" v="1685" actId="1036"/>
          <ac:picMkLst>
            <pc:docMk/>
            <pc:sldMk cId="2192940620" sldId="259"/>
            <ac:picMk id="7" creationId="{6960F0D5-3288-EB13-273B-A8E3A1E4146E}"/>
          </ac:picMkLst>
        </pc:picChg>
        <pc:picChg chg="add mod">
          <ac:chgData name="Pilling, Luke" userId="78432b53-f414-41d8-9a92-2bf0f054edc0" providerId="ADAL" clId="{B89EDE03-78FB-44C3-B098-C5D61E52FEC4}" dt="2025-03-21T13:31:50.412" v="1884" actId="1036"/>
          <ac:picMkLst>
            <pc:docMk/>
            <pc:sldMk cId="2192940620" sldId="259"/>
            <ac:picMk id="11" creationId="{514C1A2E-B04D-0796-F8AA-346B09B2678B}"/>
          </ac:picMkLst>
        </pc:picChg>
        <pc:picChg chg="mod">
          <ac:chgData name="Pilling, Luke" userId="78432b53-f414-41d8-9a92-2bf0f054edc0" providerId="ADAL" clId="{B89EDE03-78FB-44C3-B098-C5D61E52FEC4}" dt="2025-03-21T13:15:33.192" v="1753" actId="1076"/>
          <ac:picMkLst>
            <pc:docMk/>
            <pc:sldMk cId="2192940620" sldId="259"/>
            <ac:picMk id="12" creationId="{E2DA6418-1569-ED86-315F-E38E132DEEF1}"/>
          </ac:picMkLst>
        </pc:picChg>
        <pc:picChg chg="add mod">
          <ac:chgData name="Pilling, Luke" userId="78432b53-f414-41d8-9a92-2bf0f054edc0" providerId="ADAL" clId="{B89EDE03-78FB-44C3-B098-C5D61E52FEC4}" dt="2025-03-21T13:14:57.541" v="1747" actId="1036"/>
          <ac:picMkLst>
            <pc:docMk/>
            <pc:sldMk cId="2192940620" sldId="259"/>
            <ac:picMk id="13" creationId="{AD645EF4-BAA9-ECD3-B26A-9C6445EE9412}"/>
          </ac:picMkLst>
        </pc:picChg>
        <pc:picChg chg="mod">
          <ac:chgData name="Pilling, Luke" userId="78432b53-f414-41d8-9a92-2bf0f054edc0" providerId="ADAL" clId="{B89EDE03-78FB-44C3-B098-C5D61E52FEC4}" dt="2025-03-21T13:15:34.758" v="1754" actId="1036"/>
          <ac:picMkLst>
            <pc:docMk/>
            <pc:sldMk cId="2192940620" sldId="259"/>
            <ac:picMk id="15" creationId="{A29FC2D2-C9E0-CB5A-4EBE-5A5BE4259F53}"/>
          </ac:picMkLst>
        </pc:picChg>
        <pc:picChg chg="add mod modCrop">
          <ac:chgData name="Pilling, Luke" userId="78432b53-f414-41d8-9a92-2bf0f054edc0" providerId="ADAL" clId="{B89EDE03-78FB-44C3-B098-C5D61E52FEC4}" dt="2025-03-21T13:31:50.412" v="1884" actId="1036"/>
          <ac:picMkLst>
            <pc:docMk/>
            <pc:sldMk cId="2192940620" sldId="259"/>
            <ac:picMk id="16" creationId="{7B553F3B-1AB3-B644-8201-ECF4E09BBB77}"/>
          </ac:picMkLst>
        </pc:picChg>
        <pc:picChg chg="add mod">
          <ac:chgData name="Pilling, Luke" userId="78432b53-f414-41d8-9a92-2bf0f054edc0" providerId="ADAL" clId="{B89EDE03-78FB-44C3-B098-C5D61E52FEC4}" dt="2025-03-21T13:31:50.412" v="1884" actId="1036"/>
          <ac:picMkLst>
            <pc:docMk/>
            <pc:sldMk cId="2192940620" sldId="259"/>
            <ac:picMk id="18" creationId="{530503DA-4BAB-EE51-B7BF-9329AD68633A}"/>
          </ac:picMkLst>
        </pc:picChg>
        <pc:picChg chg="add mod">
          <ac:chgData name="Pilling, Luke" userId="78432b53-f414-41d8-9a92-2bf0f054edc0" providerId="ADAL" clId="{B89EDE03-78FB-44C3-B098-C5D61E52FEC4}" dt="2025-03-21T13:31:50.412" v="1884" actId="1036"/>
          <ac:picMkLst>
            <pc:docMk/>
            <pc:sldMk cId="2192940620" sldId="259"/>
            <ac:picMk id="21" creationId="{A12473EC-E167-F5B0-7D84-6A51B5377E85}"/>
          </ac:picMkLst>
        </pc:picChg>
        <pc:picChg chg="add mod">
          <ac:chgData name="Pilling, Luke" userId="78432b53-f414-41d8-9a92-2bf0f054edc0" providerId="ADAL" clId="{B89EDE03-78FB-44C3-B098-C5D61E52FEC4}" dt="2025-03-21T13:07:13.427" v="1610" actId="1035"/>
          <ac:picMkLst>
            <pc:docMk/>
            <pc:sldMk cId="2192940620" sldId="259"/>
            <ac:picMk id="22" creationId="{5B0BBA46-DD71-42FA-7C5D-B6FDA777AA5A}"/>
          </ac:picMkLst>
        </pc:picChg>
        <pc:picChg chg="add mod modCrop">
          <ac:chgData name="Pilling, Luke" userId="78432b53-f414-41d8-9a92-2bf0f054edc0" providerId="ADAL" clId="{B89EDE03-78FB-44C3-B098-C5D61E52FEC4}" dt="2025-03-21T13:31:50.412" v="1884" actId="1036"/>
          <ac:picMkLst>
            <pc:docMk/>
            <pc:sldMk cId="2192940620" sldId="259"/>
            <ac:picMk id="24" creationId="{9474C97D-DFE4-915E-882E-7DAFDF79352C}"/>
          </ac:picMkLst>
        </pc:picChg>
        <pc:picChg chg="add mod">
          <ac:chgData name="Pilling, Luke" userId="78432b53-f414-41d8-9a92-2bf0f054edc0" providerId="ADAL" clId="{B89EDE03-78FB-44C3-B098-C5D61E52FEC4}" dt="2025-03-21T13:31:50.412" v="1884" actId="1036"/>
          <ac:picMkLst>
            <pc:docMk/>
            <pc:sldMk cId="2192940620" sldId="259"/>
            <ac:picMk id="27" creationId="{526B7BC1-D851-E59E-0BD1-5944FA24F0E6}"/>
          </ac:picMkLst>
        </pc:picChg>
        <pc:picChg chg="add mod modCrop">
          <ac:chgData name="Pilling, Luke" userId="78432b53-f414-41d8-9a92-2bf0f054edc0" providerId="ADAL" clId="{B89EDE03-78FB-44C3-B098-C5D61E52FEC4}" dt="2025-03-21T13:31:50.412" v="1884" actId="1036"/>
          <ac:picMkLst>
            <pc:docMk/>
            <pc:sldMk cId="2192940620" sldId="259"/>
            <ac:picMk id="32" creationId="{57BCB10B-CEF3-6D66-F655-29C587E74DA0}"/>
          </ac:picMkLst>
        </pc:picChg>
        <pc:picChg chg="add mod">
          <ac:chgData name="Pilling, Luke" userId="78432b53-f414-41d8-9a92-2bf0f054edc0" providerId="ADAL" clId="{B89EDE03-78FB-44C3-B098-C5D61E52FEC4}" dt="2025-03-21T13:14:57.541" v="1747" actId="1036"/>
          <ac:picMkLst>
            <pc:docMk/>
            <pc:sldMk cId="2192940620" sldId="259"/>
            <ac:picMk id="35" creationId="{7ACABCD1-ADF3-B79B-B496-5AB0BB51A032}"/>
          </ac:picMkLst>
        </pc:picChg>
        <pc:picChg chg="add mod modCrop">
          <ac:chgData name="Pilling, Luke" userId="78432b53-f414-41d8-9a92-2bf0f054edc0" providerId="ADAL" clId="{B89EDE03-78FB-44C3-B098-C5D61E52FEC4}" dt="2025-03-21T13:14:57.541" v="1747" actId="1036"/>
          <ac:picMkLst>
            <pc:docMk/>
            <pc:sldMk cId="2192940620" sldId="259"/>
            <ac:picMk id="37" creationId="{09EB554C-596B-B2E3-3A66-AF84FF9A0734}"/>
          </ac:picMkLst>
        </pc:picChg>
        <pc:picChg chg="add mod modCrop">
          <ac:chgData name="Pilling, Luke" userId="78432b53-f414-41d8-9a92-2bf0f054edc0" providerId="ADAL" clId="{B89EDE03-78FB-44C3-B098-C5D61E52FEC4}" dt="2025-03-21T13:14:57.541" v="1747" actId="1036"/>
          <ac:picMkLst>
            <pc:docMk/>
            <pc:sldMk cId="2192940620" sldId="259"/>
            <ac:picMk id="45" creationId="{3C8B086D-5FB2-9FF5-1BD5-123B3590148A}"/>
          </ac:picMkLst>
        </pc:picChg>
        <pc:picChg chg="mod">
          <ac:chgData name="Pilling, Luke" userId="78432b53-f414-41d8-9a92-2bf0f054edc0" providerId="ADAL" clId="{B89EDE03-78FB-44C3-B098-C5D61E52FEC4}" dt="2025-03-21T13:30:10.124" v="1785" actId="1035"/>
          <ac:picMkLst>
            <pc:docMk/>
            <pc:sldMk cId="2192940620" sldId="259"/>
            <ac:picMk id="46" creationId="{93808006-E831-388A-0513-B4126503F3FB}"/>
          </ac:picMkLst>
        </pc:picChg>
        <pc:picChg chg="add mod modCrop">
          <ac:chgData name="Pilling, Luke" userId="78432b53-f414-41d8-9a92-2bf0f054edc0" providerId="ADAL" clId="{B89EDE03-78FB-44C3-B098-C5D61E52FEC4}" dt="2025-03-21T13:14:57.541" v="1747" actId="1036"/>
          <ac:picMkLst>
            <pc:docMk/>
            <pc:sldMk cId="2192940620" sldId="259"/>
            <ac:picMk id="48" creationId="{641FD468-161C-5D8F-ED26-37042E1BBE85}"/>
          </ac:picMkLst>
        </pc:picChg>
        <pc:picChg chg="add mod modCrop">
          <ac:chgData name="Pilling, Luke" userId="78432b53-f414-41d8-9a92-2bf0f054edc0" providerId="ADAL" clId="{B89EDE03-78FB-44C3-B098-C5D61E52FEC4}" dt="2025-03-21T13:14:57.541" v="1747" actId="1036"/>
          <ac:picMkLst>
            <pc:docMk/>
            <pc:sldMk cId="2192940620" sldId="259"/>
            <ac:picMk id="50" creationId="{2356A818-A439-30C2-9F11-4838D536FAD8}"/>
          </ac:picMkLst>
        </pc:picChg>
        <pc:picChg chg="add mod modCrop">
          <ac:chgData name="Pilling, Luke" userId="78432b53-f414-41d8-9a92-2bf0f054edc0" providerId="ADAL" clId="{B89EDE03-78FB-44C3-B098-C5D61E52FEC4}" dt="2025-03-21T13:14:57.541" v="1747" actId="1036"/>
          <ac:picMkLst>
            <pc:docMk/>
            <pc:sldMk cId="2192940620" sldId="259"/>
            <ac:picMk id="52" creationId="{80B1D8A1-CC14-A7B7-5762-28B7FF67D793}"/>
          </ac:picMkLst>
        </pc:picChg>
        <pc:picChg chg="add mod modCrop">
          <ac:chgData name="Pilling, Luke" userId="78432b53-f414-41d8-9a92-2bf0f054edc0" providerId="ADAL" clId="{B89EDE03-78FB-44C3-B098-C5D61E52FEC4}" dt="2025-03-21T13:31:50.412" v="1884" actId="1036"/>
          <ac:picMkLst>
            <pc:docMk/>
            <pc:sldMk cId="2192940620" sldId="259"/>
            <ac:picMk id="54" creationId="{D5A70138-9FE4-E848-54FD-E2DFB949A682}"/>
          </ac:picMkLst>
        </pc:picChg>
        <pc:picChg chg="add mod">
          <ac:chgData name="Pilling, Luke" userId="78432b53-f414-41d8-9a92-2bf0f054edc0" providerId="ADAL" clId="{B89EDE03-78FB-44C3-B098-C5D61E52FEC4}" dt="2025-03-21T13:10:26.891" v="1697" actId="1035"/>
          <ac:picMkLst>
            <pc:docMk/>
            <pc:sldMk cId="2192940620" sldId="259"/>
            <ac:picMk id="56" creationId="{2EEE1C79-4437-DD3A-D6FB-519F2B3BD98A}"/>
          </ac:picMkLst>
        </pc:picChg>
        <pc:picChg chg="add del mod">
          <ac:chgData name="Pilling, Luke" userId="78432b53-f414-41d8-9a92-2bf0f054edc0" providerId="ADAL" clId="{B89EDE03-78FB-44C3-B098-C5D61E52FEC4}" dt="2025-03-21T13:11:34.653" v="1713" actId="478"/>
          <ac:picMkLst>
            <pc:docMk/>
            <pc:sldMk cId="2192940620" sldId="259"/>
            <ac:picMk id="58" creationId="{4887AD0F-EAC3-FB55-2084-9F4798FD6BB7}"/>
          </ac:picMkLst>
        </pc:picChg>
        <pc:picChg chg="add mod">
          <ac:chgData name="Pilling, Luke" userId="78432b53-f414-41d8-9a92-2bf0f054edc0" providerId="ADAL" clId="{B89EDE03-78FB-44C3-B098-C5D61E52FEC4}" dt="2025-03-21T13:11:43.526" v="1718"/>
          <ac:picMkLst>
            <pc:docMk/>
            <pc:sldMk cId="2192940620" sldId="259"/>
            <ac:picMk id="60" creationId="{ADC25307-8D14-44F5-EC2B-77DBBEE7E247}"/>
          </ac:picMkLst>
        </pc:picChg>
        <pc:picChg chg="add mod">
          <ac:chgData name="Pilling, Luke" userId="78432b53-f414-41d8-9a92-2bf0f054edc0" providerId="ADAL" clId="{B89EDE03-78FB-44C3-B098-C5D61E52FEC4}" dt="2025-03-21T13:30:10.124" v="1785" actId="1035"/>
          <ac:picMkLst>
            <pc:docMk/>
            <pc:sldMk cId="2192940620" sldId="259"/>
            <ac:picMk id="62" creationId="{157CB15C-7CD5-FF01-50E6-6FB6DE7909AD}"/>
          </ac:picMkLst>
        </pc:picChg>
      </pc:sldChg>
      <pc:sldChg chg="addSp delSp modSp mod">
        <pc:chgData name="Pilling, Luke" userId="78432b53-f414-41d8-9a92-2bf0f054edc0" providerId="ADAL" clId="{B89EDE03-78FB-44C3-B098-C5D61E52FEC4}" dt="2025-03-21T13:05:14.924" v="1590" actId="1037"/>
        <pc:sldMkLst>
          <pc:docMk/>
          <pc:sldMk cId="3284215857" sldId="268"/>
        </pc:sldMkLst>
        <pc:spChg chg="add mod">
          <ac:chgData name="Pilling, Luke" userId="78432b53-f414-41d8-9a92-2bf0f054edc0" providerId="ADAL" clId="{B89EDE03-78FB-44C3-B098-C5D61E52FEC4}" dt="2025-03-21T11:07:38.410" v="270" actId="403"/>
          <ac:spMkLst>
            <pc:docMk/>
            <pc:sldMk cId="3284215857" sldId="268"/>
            <ac:spMk id="3" creationId="{9A1638A3-B9C9-5B4C-7AE8-76DE5DFE0BB8}"/>
          </ac:spMkLst>
        </pc:spChg>
        <pc:spChg chg="add mod">
          <ac:chgData name="Pilling, Luke" userId="78432b53-f414-41d8-9a92-2bf0f054edc0" providerId="ADAL" clId="{B89EDE03-78FB-44C3-B098-C5D61E52FEC4}" dt="2025-03-21T11:08:32.432" v="282" actId="1076"/>
          <ac:spMkLst>
            <pc:docMk/>
            <pc:sldMk cId="3284215857" sldId="268"/>
            <ac:spMk id="4" creationId="{36EB1A05-779B-85B3-417F-41A29604D62B}"/>
          </ac:spMkLst>
        </pc:spChg>
        <pc:spChg chg="add mod">
          <ac:chgData name="Pilling, Luke" userId="78432b53-f414-41d8-9a92-2bf0f054edc0" providerId="ADAL" clId="{B89EDE03-78FB-44C3-B098-C5D61E52FEC4}" dt="2025-03-21T12:10:37.304" v="906" actId="207"/>
          <ac:spMkLst>
            <pc:docMk/>
            <pc:sldMk cId="3284215857" sldId="268"/>
            <ac:spMk id="10" creationId="{0E2A0B8F-7356-C7EF-85FB-2C00697130D6}"/>
          </ac:spMkLst>
        </pc:spChg>
        <pc:spChg chg="add mod">
          <ac:chgData name="Pilling, Luke" userId="78432b53-f414-41d8-9a92-2bf0f054edc0" providerId="ADAL" clId="{B89EDE03-78FB-44C3-B098-C5D61E52FEC4}" dt="2025-03-18T16:37:21.550" v="257" actId="1035"/>
          <ac:spMkLst>
            <pc:docMk/>
            <pc:sldMk cId="3284215857" sldId="268"/>
            <ac:spMk id="11" creationId="{D678D3AD-85BB-5255-41F6-69260F45B9F0}"/>
          </ac:spMkLst>
        </pc:spChg>
        <pc:picChg chg="add mod">
          <ac:chgData name="Pilling, Luke" userId="78432b53-f414-41d8-9a92-2bf0f054edc0" providerId="ADAL" clId="{B89EDE03-78FB-44C3-B098-C5D61E52FEC4}" dt="2025-03-21T13:05:14.924" v="1590" actId="1037"/>
          <ac:picMkLst>
            <pc:docMk/>
            <pc:sldMk cId="3284215857" sldId="268"/>
            <ac:picMk id="6" creationId="{A572D758-636A-6D11-9983-1B83DE1A4CD7}"/>
          </ac:picMkLst>
        </pc:picChg>
        <pc:picChg chg="add del mod">
          <ac:chgData name="Pilling, Luke" userId="78432b53-f414-41d8-9a92-2bf0f054edc0" providerId="ADAL" clId="{B89EDE03-78FB-44C3-B098-C5D61E52FEC4}" dt="2025-03-21T11:08:16.644" v="276" actId="478"/>
          <ac:picMkLst>
            <pc:docMk/>
            <pc:sldMk cId="3284215857" sldId="268"/>
            <ac:picMk id="8" creationId="{2645C6CB-A179-2966-18A6-C29C46982FAC}"/>
          </ac:picMkLst>
        </pc:picChg>
      </pc:sldChg>
      <pc:sldChg chg="addSp delSp modSp add mod ord">
        <pc:chgData name="Pilling, Luke" userId="78432b53-f414-41d8-9a92-2bf0f054edc0" providerId="ADAL" clId="{B89EDE03-78FB-44C3-B098-C5D61E52FEC4}" dt="2025-03-21T12:08:20.268" v="834" actId="478"/>
        <pc:sldMkLst>
          <pc:docMk/>
          <pc:sldMk cId="3693466531" sldId="269"/>
        </pc:sldMkLst>
        <pc:spChg chg="del">
          <ac:chgData name="Pilling, Luke" userId="78432b53-f414-41d8-9a92-2bf0f054edc0" providerId="ADAL" clId="{B89EDE03-78FB-44C3-B098-C5D61E52FEC4}" dt="2025-03-21T12:07:53.890" v="808" actId="478"/>
          <ac:spMkLst>
            <pc:docMk/>
            <pc:sldMk cId="3693466531" sldId="269"/>
            <ac:spMk id="3" creationId="{DFEDD4D2-59EF-54A5-EA28-01CC4079BF3E}"/>
          </ac:spMkLst>
        </pc:spChg>
        <pc:spChg chg="del">
          <ac:chgData name="Pilling, Luke" userId="78432b53-f414-41d8-9a92-2bf0f054edc0" providerId="ADAL" clId="{B89EDE03-78FB-44C3-B098-C5D61E52FEC4}" dt="2025-03-21T12:07:55.209" v="809" actId="478"/>
          <ac:spMkLst>
            <pc:docMk/>
            <pc:sldMk cId="3693466531" sldId="269"/>
            <ac:spMk id="4" creationId="{D06C50C5-A537-6CC8-3208-581A39771A1C}"/>
          </ac:spMkLst>
        </pc:spChg>
        <pc:spChg chg="add del mod">
          <ac:chgData name="Pilling, Luke" userId="78432b53-f414-41d8-9a92-2bf0f054edc0" providerId="ADAL" clId="{B89EDE03-78FB-44C3-B098-C5D61E52FEC4}" dt="2025-03-21T12:08:20.268" v="834" actId="478"/>
          <ac:spMkLst>
            <pc:docMk/>
            <pc:sldMk cId="3693466531" sldId="269"/>
            <ac:spMk id="5" creationId="{BBA2FCF0-E43F-0094-3A40-ECB3E99BD53D}"/>
          </ac:spMkLst>
        </pc:spChg>
        <pc:spChg chg="del">
          <ac:chgData name="Pilling, Luke" userId="78432b53-f414-41d8-9a92-2bf0f054edc0" providerId="ADAL" clId="{B89EDE03-78FB-44C3-B098-C5D61E52FEC4}" dt="2025-03-21T12:07:57.304" v="812" actId="478"/>
          <ac:spMkLst>
            <pc:docMk/>
            <pc:sldMk cId="3693466531" sldId="269"/>
            <ac:spMk id="10" creationId="{08FBECDC-74FF-425D-6BE1-FED20AAC33C9}"/>
          </ac:spMkLst>
        </pc:spChg>
        <pc:spChg chg="del">
          <ac:chgData name="Pilling, Luke" userId="78432b53-f414-41d8-9a92-2bf0f054edc0" providerId="ADAL" clId="{B89EDE03-78FB-44C3-B098-C5D61E52FEC4}" dt="2025-03-21T12:07:56.664" v="811" actId="478"/>
          <ac:spMkLst>
            <pc:docMk/>
            <pc:sldMk cId="3693466531" sldId="269"/>
            <ac:spMk id="11" creationId="{B2A0AC26-CACA-8DDE-DF7D-07BAD39AC51C}"/>
          </ac:spMkLst>
        </pc:spChg>
        <pc:picChg chg="del">
          <ac:chgData name="Pilling, Luke" userId="78432b53-f414-41d8-9a92-2bf0f054edc0" providerId="ADAL" clId="{B89EDE03-78FB-44C3-B098-C5D61E52FEC4}" dt="2025-03-21T12:07:55.538" v="810" actId="478"/>
          <ac:picMkLst>
            <pc:docMk/>
            <pc:sldMk cId="3693466531" sldId="269"/>
            <ac:picMk id="8" creationId="{3D1CFCE4-AA7E-4E93-579A-E35BE5EF443F}"/>
          </ac:picMkLst>
        </pc:picChg>
      </pc:sldChg>
      <pc:sldChg chg="addSp delSp modSp add mod">
        <pc:chgData name="Pilling, Luke" userId="78432b53-f414-41d8-9a92-2bf0f054edc0" providerId="ADAL" clId="{B89EDE03-78FB-44C3-B098-C5D61E52FEC4}" dt="2025-03-21T14:20:23.098" v="2194" actId="1076"/>
        <pc:sldMkLst>
          <pc:docMk/>
          <pc:sldMk cId="4269754525" sldId="270"/>
        </pc:sldMkLst>
        <pc:spChg chg="mod">
          <ac:chgData name="Pilling, Luke" userId="78432b53-f414-41d8-9a92-2bf0f054edc0" providerId="ADAL" clId="{B89EDE03-78FB-44C3-B098-C5D61E52FEC4}" dt="2025-03-21T11:55:38.274" v="317" actId="20577"/>
          <ac:spMkLst>
            <pc:docMk/>
            <pc:sldMk cId="4269754525" sldId="270"/>
            <ac:spMk id="3" creationId="{2AFE0781-A082-7D57-08AE-492657E7C7C6}"/>
          </ac:spMkLst>
        </pc:spChg>
        <pc:spChg chg="mod">
          <ac:chgData name="Pilling, Luke" userId="78432b53-f414-41d8-9a92-2bf0f054edc0" providerId="ADAL" clId="{B89EDE03-78FB-44C3-B098-C5D61E52FEC4}" dt="2025-03-21T14:20:23.098" v="2194" actId="1076"/>
          <ac:spMkLst>
            <pc:docMk/>
            <pc:sldMk cId="4269754525" sldId="270"/>
            <ac:spMk id="4" creationId="{4716FEEF-7D0D-FB6A-8A82-5EB659D86CB0}"/>
          </ac:spMkLst>
        </pc:spChg>
        <pc:spChg chg="mod">
          <ac:chgData name="Pilling, Luke" userId="78432b53-f414-41d8-9a92-2bf0f054edc0" providerId="ADAL" clId="{B89EDE03-78FB-44C3-B098-C5D61E52FEC4}" dt="2025-03-21T12:10:56.075" v="910" actId="207"/>
          <ac:spMkLst>
            <pc:docMk/>
            <pc:sldMk cId="4269754525" sldId="270"/>
            <ac:spMk id="10" creationId="{8EB28C29-6913-B24F-2548-9596C3E38021}"/>
          </ac:spMkLst>
        </pc:spChg>
        <pc:spChg chg="del">
          <ac:chgData name="Pilling, Luke" userId="78432b53-f414-41d8-9a92-2bf0f054edc0" providerId="ADAL" clId="{B89EDE03-78FB-44C3-B098-C5D61E52FEC4}" dt="2025-03-21T11:56:28.778" v="319" actId="478"/>
          <ac:spMkLst>
            <pc:docMk/>
            <pc:sldMk cId="4269754525" sldId="270"/>
            <ac:spMk id="11" creationId="{4D2000A7-0BA0-90E0-360F-062D65409380}"/>
          </ac:spMkLst>
        </pc:spChg>
        <pc:picChg chg="add mod">
          <ac:chgData name="Pilling, Luke" userId="78432b53-f414-41d8-9a92-2bf0f054edc0" providerId="ADAL" clId="{B89EDE03-78FB-44C3-B098-C5D61E52FEC4}" dt="2025-03-21T12:03:46.650" v="618" actId="1036"/>
          <ac:picMkLst>
            <pc:docMk/>
            <pc:sldMk cId="4269754525" sldId="270"/>
            <ac:picMk id="6" creationId="{A9F1C36E-7E26-5944-0866-270FB6070616}"/>
          </ac:picMkLst>
        </pc:picChg>
        <pc:picChg chg="del">
          <ac:chgData name="Pilling, Luke" userId="78432b53-f414-41d8-9a92-2bf0f054edc0" providerId="ADAL" clId="{B89EDE03-78FB-44C3-B098-C5D61E52FEC4}" dt="2025-03-21T11:56:25.511" v="318" actId="478"/>
          <ac:picMkLst>
            <pc:docMk/>
            <pc:sldMk cId="4269754525" sldId="270"/>
            <ac:picMk id="8" creationId="{C00699B0-4B43-4773-EE6B-4DD9A413D2F0}"/>
          </ac:picMkLst>
        </pc:picChg>
      </pc:sldChg>
      <pc:sldChg chg="delSp modSp add mod">
        <pc:chgData name="Pilling, Luke" userId="78432b53-f414-41d8-9a92-2bf0f054edc0" providerId="ADAL" clId="{B89EDE03-78FB-44C3-B098-C5D61E52FEC4}" dt="2025-03-21T12:10:47.811" v="908" actId="207"/>
        <pc:sldMkLst>
          <pc:docMk/>
          <pc:sldMk cId="1154439208" sldId="271"/>
        </pc:sldMkLst>
        <pc:spChg chg="mod">
          <ac:chgData name="Pilling, Luke" userId="78432b53-f414-41d8-9a92-2bf0f054edc0" providerId="ADAL" clId="{B89EDE03-78FB-44C3-B098-C5D61E52FEC4}" dt="2025-03-21T12:02:21.044" v="516" actId="20577"/>
          <ac:spMkLst>
            <pc:docMk/>
            <pc:sldMk cId="1154439208" sldId="271"/>
            <ac:spMk id="3" creationId="{08C11C91-F9C0-4743-5112-2643A67B8E86}"/>
          </ac:spMkLst>
        </pc:spChg>
        <pc:spChg chg="mod">
          <ac:chgData name="Pilling, Luke" userId="78432b53-f414-41d8-9a92-2bf0f054edc0" providerId="ADAL" clId="{B89EDE03-78FB-44C3-B098-C5D61E52FEC4}" dt="2025-03-21T12:02:41.964" v="613" actId="20577"/>
          <ac:spMkLst>
            <pc:docMk/>
            <pc:sldMk cId="1154439208" sldId="271"/>
            <ac:spMk id="4" creationId="{B48CD824-51B7-9EA7-109F-3ED815C86782}"/>
          </ac:spMkLst>
        </pc:spChg>
        <pc:spChg chg="mod">
          <ac:chgData name="Pilling, Luke" userId="78432b53-f414-41d8-9a92-2bf0f054edc0" providerId="ADAL" clId="{B89EDE03-78FB-44C3-B098-C5D61E52FEC4}" dt="2025-03-21T12:10:47.811" v="908" actId="207"/>
          <ac:spMkLst>
            <pc:docMk/>
            <pc:sldMk cId="1154439208" sldId="271"/>
            <ac:spMk id="10" creationId="{C59E2F05-81AA-B69A-CA09-2BB5DE1398A0}"/>
          </ac:spMkLst>
        </pc:spChg>
        <pc:picChg chg="del">
          <ac:chgData name="Pilling, Luke" userId="78432b53-f414-41d8-9a92-2bf0f054edc0" providerId="ADAL" clId="{B89EDE03-78FB-44C3-B098-C5D61E52FEC4}" dt="2025-03-21T12:02:08.134" v="466" actId="478"/>
          <ac:picMkLst>
            <pc:docMk/>
            <pc:sldMk cId="1154439208" sldId="271"/>
            <ac:picMk id="8" creationId="{2DEF46B2-2DEC-F412-407E-6575ABC618F9}"/>
          </ac:picMkLst>
        </pc:picChg>
      </pc:sldChg>
      <pc:sldChg chg="addSp delSp modSp add mod ord">
        <pc:chgData name="Pilling, Luke" userId="78432b53-f414-41d8-9a92-2bf0f054edc0" providerId="ADAL" clId="{B89EDE03-78FB-44C3-B098-C5D61E52FEC4}" dt="2025-03-21T12:12:13.503" v="947" actId="20577"/>
        <pc:sldMkLst>
          <pc:docMk/>
          <pc:sldMk cId="3603622886" sldId="272"/>
        </pc:sldMkLst>
        <pc:spChg chg="mod">
          <ac:chgData name="Pilling, Luke" userId="78432b53-f414-41d8-9a92-2bf0f054edc0" providerId="ADAL" clId="{B89EDE03-78FB-44C3-B098-C5D61E52FEC4}" dt="2025-03-21T12:11:13.381" v="935" actId="20577"/>
          <ac:spMkLst>
            <pc:docMk/>
            <pc:sldMk cId="3603622886" sldId="272"/>
            <ac:spMk id="3" creationId="{55A9BED3-EE7A-DF68-672F-EF7EDF268934}"/>
          </ac:spMkLst>
        </pc:spChg>
        <pc:spChg chg="add del mod">
          <ac:chgData name="Pilling, Luke" userId="78432b53-f414-41d8-9a92-2bf0f054edc0" providerId="ADAL" clId="{B89EDE03-78FB-44C3-B098-C5D61E52FEC4}" dt="2025-03-21T12:09:15.619" v="875" actId="1076"/>
          <ac:spMkLst>
            <pc:docMk/>
            <pc:sldMk cId="3603622886" sldId="272"/>
            <ac:spMk id="4" creationId="{D1A37455-FF35-431F-F1A0-0CC64949C618}"/>
          </ac:spMkLst>
        </pc:spChg>
        <pc:spChg chg="add mod">
          <ac:chgData name="Pilling, Luke" userId="78432b53-f414-41d8-9a92-2bf0f054edc0" providerId="ADAL" clId="{B89EDE03-78FB-44C3-B098-C5D61E52FEC4}" dt="2025-03-21T12:10:42.966" v="907" actId="207"/>
          <ac:spMkLst>
            <pc:docMk/>
            <pc:sldMk cId="3603622886" sldId="272"/>
            <ac:spMk id="8" creationId="{9412732A-B1BA-7E64-832D-A03EC91C4C80}"/>
          </ac:spMkLst>
        </pc:spChg>
        <pc:spChg chg="add mod">
          <ac:chgData name="Pilling, Luke" userId="78432b53-f414-41d8-9a92-2bf0f054edc0" providerId="ADAL" clId="{B89EDE03-78FB-44C3-B098-C5D61E52FEC4}" dt="2025-03-21T12:11:35.671" v="936"/>
          <ac:spMkLst>
            <pc:docMk/>
            <pc:sldMk cId="3603622886" sldId="272"/>
            <ac:spMk id="9" creationId="{140A8723-CCE7-07FE-47AC-B72001730B23}"/>
          </ac:spMkLst>
        </pc:spChg>
        <pc:spChg chg="del">
          <ac:chgData name="Pilling, Luke" userId="78432b53-f414-41d8-9a92-2bf0f054edc0" providerId="ADAL" clId="{B89EDE03-78FB-44C3-B098-C5D61E52FEC4}" dt="2025-03-21T12:05:19.457" v="664" actId="478"/>
          <ac:spMkLst>
            <pc:docMk/>
            <pc:sldMk cId="3603622886" sldId="272"/>
            <ac:spMk id="10" creationId="{B69BC4AA-4873-9491-45EE-85456A1B32DD}"/>
          </ac:spMkLst>
        </pc:spChg>
        <pc:spChg chg="add mod">
          <ac:chgData name="Pilling, Luke" userId="78432b53-f414-41d8-9a92-2bf0f054edc0" providerId="ADAL" clId="{B89EDE03-78FB-44C3-B098-C5D61E52FEC4}" dt="2025-03-21T12:12:13.503" v="947" actId="20577"/>
          <ac:spMkLst>
            <pc:docMk/>
            <pc:sldMk cId="3603622886" sldId="272"/>
            <ac:spMk id="11" creationId="{4E21B3AB-08D7-58B0-E82F-3C9C3ABEEC01}"/>
          </ac:spMkLst>
        </pc:spChg>
        <pc:picChg chg="del">
          <ac:chgData name="Pilling, Luke" userId="78432b53-f414-41d8-9a92-2bf0f054edc0" providerId="ADAL" clId="{B89EDE03-78FB-44C3-B098-C5D61E52FEC4}" dt="2025-03-21T12:05:15.466" v="663" actId="478"/>
          <ac:picMkLst>
            <pc:docMk/>
            <pc:sldMk cId="3603622886" sldId="272"/>
            <ac:picMk id="6" creationId="{C8E29C63-F85A-34D5-2415-ED7C6697978B}"/>
          </ac:picMkLst>
        </pc:picChg>
        <pc:picChg chg="add mod">
          <ac:chgData name="Pilling, Luke" userId="78432b53-f414-41d8-9a92-2bf0f054edc0" providerId="ADAL" clId="{B89EDE03-78FB-44C3-B098-C5D61E52FEC4}" dt="2025-03-21T12:08:55.979" v="860" actId="1036"/>
          <ac:picMkLst>
            <pc:docMk/>
            <pc:sldMk cId="3603622886" sldId="272"/>
            <ac:picMk id="7" creationId="{7799899C-0809-4E7E-44E5-90F777C0F16F}"/>
          </ac:picMkLst>
        </pc:picChg>
      </pc:sldChg>
      <pc:sldChg chg="add">
        <pc:chgData name="Pilling, Luke" userId="78432b53-f414-41d8-9a92-2bf0f054edc0" providerId="ADAL" clId="{B89EDE03-78FB-44C3-B098-C5D61E52FEC4}" dt="2025-03-21T12:07:49.588" v="807" actId="2890"/>
        <pc:sldMkLst>
          <pc:docMk/>
          <pc:sldMk cId="3259685561" sldId="273"/>
        </pc:sldMkLst>
      </pc:sldChg>
      <pc:sldChg chg="addSp delSp modSp add del mod ord">
        <pc:chgData name="Pilling, Luke" userId="78432b53-f414-41d8-9a92-2bf0f054edc0" providerId="ADAL" clId="{B89EDE03-78FB-44C3-B098-C5D61E52FEC4}" dt="2025-03-21T14:18:03.378" v="2071" actId="2696"/>
        <pc:sldMkLst>
          <pc:docMk/>
          <pc:sldMk cId="1541717708" sldId="274"/>
        </pc:sldMkLst>
        <pc:spChg chg="mod">
          <ac:chgData name="Pilling, Luke" userId="78432b53-f414-41d8-9a92-2bf0f054edc0" providerId="ADAL" clId="{B89EDE03-78FB-44C3-B098-C5D61E52FEC4}" dt="2025-03-21T12:42:48.941" v="996" actId="20577"/>
          <ac:spMkLst>
            <pc:docMk/>
            <pc:sldMk cId="1541717708" sldId="274"/>
            <ac:spMk id="3" creationId="{8B8A85AF-8BA9-1BEA-E742-3440C4ED62C0}"/>
          </ac:spMkLst>
        </pc:spChg>
        <pc:spChg chg="del">
          <ac:chgData name="Pilling, Luke" userId="78432b53-f414-41d8-9a92-2bf0f054edc0" providerId="ADAL" clId="{B89EDE03-78FB-44C3-B098-C5D61E52FEC4}" dt="2025-03-21T12:40:54.247" v="948" actId="478"/>
          <ac:spMkLst>
            <pc:docMk/>
            <pc:sldMk cId="1541717708" sldId="274"/>
            <ac:spMk id="4" creationId="{A79C70D3-3691-DBB3-CF00-134C8908AD5B}"/>
          </ac:spMkLst>
        </pc:spChg>
        <pc:spChg chg="add mod">
          <ac:chgData name="Pilling, Luke" userId="78432b53-f414-41d8-9a92-2bf0f054edc0" providerId="ADAL" clId="{B89EDE03-78FB-44C3-B098-C5D61E52FEC4}" dt="2025-03-21T12:49:09.332" v="1183" actId="1076"/>
          <ac:spMkLst>
            <pc:docMk/>
            <pc:sldMk cId="1541717708" sldId="274"/>
            <ac:spMk id="5" creationId="{C70DD057-494E-F5DD-E537-78C331F68FCC}"/>
          </ac:spMkLst>
        </pc:spChg>
        <pc:spChg chg="add mod">
          <ac:chgData name="Pilling, Luke" userId="78432b53-f414-41d8-9a92-2bf0f054edc0" providerId="ADAL" clId="{B89EDE03-78FB-44C3-B098-C5D61E52FEC4}" dt="2025-03-21T12:49:09.332" v="1183" actId="1076"/>
          <ac:spMkLst>
            <pc:docMk/>
            <pc:sldMk cId="1541717708" sldId="274"/>
            <ac:spMk id="6" creationId="{E93EDD93-24AE-58A3-E0B9-12AEFD3856D6}"/>
          </ac:spMkLst>
        </pc:spChg>
        <pc:spChg chg="del mod">
          <ac:chgData name="Pilling, Luke" userId="78432b53-f414-41d8-9a92-2bf0f054edc0" providerId="ADAL" clId="{B89EDE03-78FB-44C3-B098-C5D61E52FEC4}" dt="2025-03-21T12:40:55.341" v="950" actId="478"/>
          <ac:spMkLst>
            <pc:docMk/>
            <pc:sldMk cId="1541717708" sldId="274"/>
            <ac:spMk id="8" creationId="{8B7DE6E2-4165-8C08-5168-C348AA5F0ECE}"/>
          </ac:spMkLst>
        </pc:spChg>
        <pc:spChg chg="add del mod">
          <ac:chgData name="Pilling, Luke" userId="78432b53-f414-41d8-9a92-2bf0f054edc0" providerId="ADAL" clId="{B89EDE03-78FB-44C3-B098-C5D61E52FEC4}" dt="2025-03-21T12:41:43.062" v="968" actId="478"/>
          <ac:spMkLst>
            <pc:docMk/>
            <pc:sldMk cId="1541717708" sldId="274"/>
            <ac:spMk id="9" creationId="{AB30F2BB-9EAF-3D7E-D41E-6BA25065EBC9}"/>
          </ac:spMkLst>
        </pc:spChg>
        <pc:spChg chg="add mod">
          <ac:chgData name="Pilling, Luke" userId="78432b53-f414-41d8-9a92-2bf0f054edc0" providerId="ADAL" clId="{B89EDE03-78FB-44C3-B098-C5D61E52FEC4}" dt="2025-03-21T12:49:09.332" v="1183" actId="1076"/>
          <ac:spMkLst>
            <pc:docMk/>
            <pc:sldMk cId="1541717708" sldId="274"/>
            <ac:spMk id="10" creationId="{CDF6B655-5A49-3226-5927-3397D4602873}"/>
          </ac:spMkLst>
        </pc:spChg>
        <pc:spChg chg="add del mod">
          <ac:chgData name="Pilling, Luke" userId="78432b53-f414-41d8-9a92-2bf0f054edc0" providerId="ADAL" clId="{B89EDE03-78FB-44C3-B098-C5D61E52FEC4}" dt="2025-03-21T12:49:02.297" v="1182" actId="478"/>
          <ac:spMkLst>
            <pc:docMk/>
            <pc:sldMk cId="1541717708" sldId="274"/>
            <ac:spMk id="20" creationId="{D68B14CA-C2D6-C79A-66E9-BEF0C423D218}"/>
          </ac:spMkLst>
        </pc:spChg>
        <pc:spChg chg="add mod">
          <ac:chgData name="Pilling, Luke" userId="78432b53-f414-41d8-9a92-2bf0f054edc0" providerId="ADAL" clId="{B89EDE03-78FB-44C3-B098-C5D61E52FEC4}" dt="2025-03-21T12:46:00.664" v="1141"/>
          <ac:spMkLst>
            <pc:docMk/>
            <pc:sldMk cId="1541717708" sldId="274"/>
            <ac:spMk id="22" creationId="{5DFDF5E9-6041-364D-8244-126D1B650B2D}"/>
          </ac:spMkLst>
        </pc:spChg>
        <pc:spChg chg="add mod">
          <ac:chgData name="Pilling, Luke" userId="78432b53-f414-41d8-9a92-2bf0f054edc0" providerId="ADAL" clId="{B89EDE03-78FB-44C3-B098-C5D61E52FEC4}" dt="2025-03-21T12:47:04.329" v="1148"/>
          <ac:spMkLst>
            <pc:docMk/>
            <pc:sldMk cId="1541717708" sldId="274"/>
            <ac:spMk id="23" creationId="{A1B7323A-1FB2-65BF-6A01-8D192A593968}"/>
          </ac:spMkLst>
        </pc:spChg>
        <pc:spChg chg="add mod">
          <ac:chgData name="Pilling, Luke" userId="78432b53-f414-41d8-9a92-2bf0f054edc0" providerId="ADAL" clId="{B89EDE03-78FB-44C3-B098-C5D61E52FEC4}" dt="2025-03-21T12:47:04.329" v="1148"/>
          <ac:spMkLst>
            <pc:docMk/>
            <pc:sldMk cId="1541717708" sldId="274"/>
            <ac:spMk id="24" creationId="{23156A37-92F4-CF8F-1DE8-001C34D557E4}"/>
          </ac:spMkLst>
        </pc:spChg>
        <pc:picChg chg="del">
          <ac:chgData name="Pilling, Luke" userId="78432b53-f414-41d8-9a92-2bf0f054edc0" providerId="ADAL" clId="{B89EDE03-78FB-44C3-B098-C5D61E52FEC4}" dt="2025-03-21T12:40:54.557" v="949" actId="478"/>
          <ac:picMkLst>
            <pc:docMk/>
            <pc:sldMk cId="1541717708" sldId="274"/>
            <ac:picMk id="7" creationId="{56C15C08-FE2A-7BA2-3B6E-617DC82D0B75}"/>
          </ac:picMkLst>
        </pc:picChg>
        <pc:cxnChg chg="add mod">
          <ac:chgData name="Pilling, Luke" userId="78432b53-f414-41d8-9a92-2bf0f054edc0" providerId="ADAL" clId="{B89EDE03-78FB-44C3-B098-C5D61E52FEC4}" dt="2025-03-21T12:49:09.332" v="1183" actId="1076"/>
          <ac:cxnSpMkLst>
            <pc:docMk/>
            <pc:sldMk cId="1541717708" sldId="274"/>
            <ac:cxnSpMk id="12" creationId="{CFDBF373-C765-2F5A-CD02-7ECE98BF655E}"/>
          </ac:cxnSpMkLst>
        </pc:cxnChg>
        <pc:cxnChg chg="add mod">
          <ac:chgData name="Pilling, Luke" userId="78432b53-f414-41d8-9a92-2bf0f054edc0" providerId="ADAL" clId="{B89EDE03-78FB-44C3-B098-C5D61E52FEC4}" dt="2025-03-21T12:49:09.332" v="1183" actId="1076"/>
          <ac:cxnSpMkLst>
            <pc:docMk/>
            <pc:sldMk cId="1541717708" sldId="274"/>
            <ac:cxnSpMk id="14" creationId="{660DFBAD-E074-8F02-E679-59C0AA1C7E3C}"/>
          </ac:cxnSpMkLst>
        </pc:cxnChg>
        <pc:cxnChg chg="add del mod">
          <ac:chgData name="Pilling, Luke" userId="78432b53-f414-41d8-9a92-2bf0f054edc0" providerId="ADAL" clId="{B89EDE03-78FB-44C3-B098-C5D61E52FEC4}" dt="2025-03-21T12:46:14.722" v="1142" actId="478"/>
          <ac:cxnSpMkLst>
            <pc:docMk/>
            <pc:sldMk cId="1541717708" sldId="274"/>
            <ac:cxnSpMk id="21" creationId="{F558849C-53DF-EDDD-5B06-3BA3B06D05DE}"/>
          </ac:cxnSpMkLst>
        </pc:cxnChg>
        <pc:cxnChg chg="add del mod">
          <ac:chgData name="Pilling, Luke" userId="78432b53-f414-41d8-9a92-2bf0f054edc0" providerId="ADAL" clId="{B89EDE03-78FB-44C3-B098-C5D61E52FEC4}" dt="2025-03-21T12:49:33.584" v="1191" actId="478"/>
          <ac:cxnSpMkLst>
            <pc:docMk/>
            <pc:sldMk cId="1541717708" sldId="274"/>
            <ac:cxnSpMk id="25" creationId="{25F5AC48-4A6A-1B29-FD4C-9460D86B9C08}"/>
          </ac:cxnSpMkLst>
        </pc:cxnChg>
        <pc:cxnChg chg="add mod">
          <ac:chgData name="Pilling, Luke" userId="78432b53-f414-41d8-9a92-2bf0f054edc0" providerId="ADAL" clId="{B89EDE03-78FB-44C3-B098-C5D61E52FEC4}" dt="2025-03-21T12:49:33.776" v="1192"/>
          <ac:cxnSpMkLst>
            <pc:docMk/>
            <pc:sldMk cId="1541717708" sldId="274"/>
            <ac:cxnSpMk id="26" creationId="{EACD0006-A0F2-5010-9756-FF396CEFA384}"/>
          </ac:cxnSpMkLst>
        </pc:cxnChg>
      </pc:sldChg>
      <pc:sldChg chg="addSp delSp modSp add del mod ord">
        <pc:chgData name="Pilling, Luke" userId="78432b53-f414-41d8-9a92-2bf0f054edc0" providerId="ADAL" clId="{B89EDE03-78FB-44C3-B098-C5D61E52FEC4}" dt="2025-03-21T14:17:58.486" v="2070" actId="2696"/>
        <pc:sldMkLst>
          <pc:docMk/>
          <pc:sldMk cId="3077017993" sldId="275"/>
        </pc:sldMkLst>
        <pc:spChg chg="mod">
          <ac:chgData name="Pilling, Luke" userId="78432b53-f414-41d8-9a92-2bf0f054edc0" providerId="ADAL" clId="{B89EDE03-78FB-44C3-B098-C5D61E52FEC4}" dt="2025-03-21T12:46:54.451" v="1146" actId="1076"/>
          <ac:spMkLst>
            <pc:docMk/>
            <pc:sldMk cId="3077017993" sldId="275"/>
            <ac:spMk id="5" creationId="{17F05188-D82B-C3E1-E6AB-F84167407AFA}"/>
          </ac:spMkLst>
        </pc:spChg>
        <pc:spChg chg="mod">
          <ac:chgData name="Pilling, Luke" userId="78432b53-f414-41d8-9a92-2bf0f054edc0" providerId="ADAL" clId="{B89EDE03-78FB-44C3-B098-C5D61E52FEC4}" dt="2025-03-21T12:46:54.451" v="1146" actId="1076"/>
          <ac:spMkLst>
            <pc:docMk/>
            <pc:sldMk cId="3077017993" sldId="275"/>
            <ac:spMk id="6" creationId="{5FFD7DD5-4512-7349-5ABE-A9FDE8DF0502}"/>
          </ac:spMkLst>
        </pc:spChg>
        <pc:spChg chg="add mod">
          <ac:chgData name="Pilling, Luke" userId="78432b53-f414-41d8-9a92-2bf0f054edc0" providerId="ADAL" clId="{B89EDE03-78FB-44C3-B098-C5D61E52FEC4}" dt="2025-03-21T12:45:46.207" v="1139" actId="20577"/>
          <ac:spMkLst>
            <pc:docMk/>
            <pc:sldMk cId="3077017993" sldId="275"/>
            <ac:spMk id="7" creationId="{34EC2122-8A92-F634-0A49-D531C3EACABA}"/>
          </ac:spMkLst>
        </pc:spChg>
        <pc:spChg chg="add del">
          <ac:chgData name="Pilling, Luke" userId="78432b53-f414-41d8-9a92-2bf0f054edc0" providerId="ADAL" clId="{B89EDE03-78FB-44C3-B098-C5D61E52FEC4}" dt="2025-03-21T12:45:04.217" v="1050" actId="478"/>
          <ac:spMkLst>
            <pc:docMk/>
            <pc:sldMk cId="3077017993" sldId="275"/>
            <ac:spMk id="10" creationId="{DFB1DD59-B2FE-3D86-B1B5-5259EFE2690A}"/>
          </ac:spMkLst>
        </pc:spChg>
        <pc:spChg chg="add del">
          <ac:chgData name="Pilling, Luke" userId="78432b53-f414-41d8-9a92-2bf0f054edc0" providerId="ADAL" clId="{B89EDE03-78FB-44C3-B098-C5D61E52FEC4}" dt="2025-03-21T12:45:04.217" v="1050" actId="478"/>
          <ac:spMkLst>
            <pc:docMk/>
            <pc:sldMk cId="3077017993" sldId="275"/>
            <ac:spMk id="20" creationId="{CB74FB8F-C6F1-6512-683C-F2DD54E5A89C}"/>
          </ac:spMkLst>
        </pc:spChg>
        <pc:cxnChg chg="add mod">
          <ac:chgData name="Pilling, Luke" userId="78432b53-f414-41d8-9a92-2bf0f054edc0" providerId="ADAL" clId="{B89EDE03-78FB-44C3-B098-C5D61E52FEC4}" dt="2025-03-21T12:49:36.711" v="1194"/>
          <ac:cxnSpMkLst>
            <pc:docMk/>
            <pc:sldMk cId="3077017993" sldId="275"/>
            <ac:cxnSpMk id="8" creationId="{FC4AF008-8562-2464-4680-165D9D443470}"/>
          </ac:cxnSpMkLst>
        </pc:cxnChg>
        <pc:cxnChg chg="add del mod">
          <ac:chgData name="Pilling, Luke" userId="78432b53-f414-41d8-9a92-2bf0f054edc0" providerId="ADAL" clId="{B89EDE03-78FB-44C3-B098-C5D61E52FEC4}" dt="2025-03-21T12:49:36.550" v="1193" actId="478"/>
          <ac:cxnSpMkLst>
            <pc:docMk/>
            <pc:sldMk cId="3077017993" sldId="275"/>
            <ac:cxnSpMk id="12" creationId="{07863C73-A801-D3E9-EF61-EBD53E5A1695}"/>
          </ac:cxnSpMkLst>
        </pc:cxnChg>
        <pc:cxnChg chg="add del">
          <ac:chgData name="Pilling, Luke" userId="78432b53-f414-41d8-9a92-2bf0f054edc0" providerId="ADAL" clId="{B89EDE03-78FB-44C3-B098-C5D61E52FEC4}" dt="2025-03-21T12:45:04.217" v="1050" actId="478"/>
          <ac:cxnSpMkLst>
            <pc:docMk/>
            <pc:sldMk cId="3077017993" sldId="275"/>
            <ac:cxnSpMk id="14" creationId="{B6C83A19-9BB7-4D88-0C18-790179668F98}"/>
          </ac:cxnSpMkLst>
        </pc:cxnChg>
      </pc:sldChg>
      <pc:sldChg chg="addSp modSp add del mod">
        <pc:chgData name="Pilling, Luke" userId="78432b53-f414-41d8-9a92-2bf0f054edc0" providerId="ADAL" clId="{B89EDE03-78FB-44C3-B098-C5D61E52FEC4}" dt="2025-03-21T12:48:47.491" v="1156" actId="2696"/>
        <pc:sldMkLst>
          <pc:docMk/>
          <pc:sldMk cId="9269335" sldId="276"/>
        </pc:sldMkLst>
        <pc:spChg chg="add mod">
          <ac:chgData name="Pilling, Luke" userId="78432b53-f414-41d8-9a92-2bf0f054edc0" providerId="ADAL" clId="{B89EDE03-78FB-44C3-B098-C5D61E52FEC4}" dt="2025-03-21T12:47:17.600" v="1151" actId="1076"/>
          <ac:spMkLst>
            <pc:docMk/>
            <pc:sldMk cId="9269335" sldId="276"/>
            <ac:spMk id="4" creationId="{C24162F1-7000-A871-DA46-6D464E4BE13D}"/>
          </ac:spMkLst>
        </pc:spChg>
        <pc:spChg chg="add mod">
          <ac:chgData name="Pilling, Luke" userId="78432b53-f414-41d8-9a92-2bf0f054edc0" providerId="ADAL" clId="{B89EDE03-78FB-44C3-B098-C5D61E52FEC4}" dt="2025-03-21T12:47:17.600" v="1151" actId="1076"/>
          <ac:spMkLst>
            <pc:docMk/>
            <pc:sldMk cId="9269335" sldId="276"/>
            <ac:spMk id="7" creationId="{79D0148C-BAA9-AF30-8823-92291B5EBBEB}"/>
          </ac:spMkLst>
        </pc:spChg>
        <pc:spChg chg="add mod">
          <ac:chgData name="Pilling, Luke" userId="78432b53-f414-41d8-9a92-2bf0f054edc0" providerId="ADAL" clId="{B89EDE03-78FB-44C3-B098-C5D61E52FEC4}" dt="2025-03-21T12:47:17.600" v="1151" actId="1076"/>
          <ac:spMkLst>
            <pc:docMk/>
            <pc:sldMk cId="9269335" sldId="276"/>
            <ac:spMk id="8" creationId="{D8EB21E3-1133-433B-B636-C281427E715F}"/>
          </ac:spMkLst>
        </pc:spChg>
        <pc:cxnChg chg="add mod">
          <ac:chgData name="Pilling, Luke" userId="78432b53-f414-41d8-9a92-2bf0f054edc0" providerId="ADAL" clId="{B89EDE03-78FB-44C3-B098-C5D61E52FEC4}" dt="2025-03-21T12:47:17.600" v="1151" actId="1076"/>
          <ac:cxnSpMkLst>
            <pc:docMk/>
            <pc:sldMk cId="9269335" sldId="276"/>
            <ac:cxnSpMk id="9" creationId="{E79F8788-F746-E27F-4C95-5DBAE2ABAE8D}"/>
          </ac:cxnSpMkLst>
        </pc:cxnChg>
        <pc:cxnChg chg="add mod">
          <ac:chgData name="Pilling, Luke" userId="78432b53-f414-41d8-9a92-2bf0f054edc0" providerId="ADAL" clId="{B89EDE03-78FB-44C3-B098-C5D61E52FEC4}" dt="2025-03-21T12:47:22.478" v="1153" actId="14100"/>
          <ac:cxnSpMkLst>
            <pc:docMk/>
            <pc:sldMk cId="9269335" sldId="276"/>
            <ac:cxnSpMk id="11" creationId="{77872361-66EF-7A16-C935-A80138834CDC}"/>
          </ac:cxnSpMkLst>
        </pc:cxnChg>
      </pc:sldChg>
      <pc:sldChg chg="addSp delSp modSp add mod modAnim">
        <pc:chgData name="Pilling, Luke" userId="78432b53-f414-41d8-9a92-2bf0f054edc0" providerId="ADAL" clId="{B89EDE03-78FB-44C3-B098-C5D61E52FEC4}" dt="2025-03-21T14:22:16.124" v="2210" actId="2711"/>
        <pc:sldMkLst>
          <pc:docMk/>
          <pc:sldMk cId="190350211" sldId="276"/>
        </pc:sldMkLst>
        <pc:spChg chg="add mod">
          <ac:chgData name="Pilling, Luke" userId="78432b53-f414-41d8-9a92-2bf0f054edc0" providerId="ADAL" clId="{B89EDE03-78FB-44C3-B098-C5D61E52FEC4}" dt="2025-03-21T14:21:34.082" v="2209" actId="1035"/>
          <ac:spMkLst>
            <pc:docMk/>
            <pc:sldMk cId="190350211" sldId="276"/>
            <ac:spMk id="4" creationId="{2AB956A4-0774-4B13-8B6D-9EF8F1DF5234}"/>
          </ac:spMkLst>
        </pc:spChg>
        <pc:spChg chg="mod">
          <ac:chgData name="Pilling, Luke" userId="78432b53-f414-41d8-9a92-2bf0f054edc0" providerId="ADAL" clId="{B89EDE03-78FB-44C3-B098-C5D61E52FEC4}" dt="2025-03-21T14:21:34.082" v="2209" actId="1035"/>
          <ac:spMkLst>
            <pc:docMk/>
            <pc:sldMk cId="190350211" sldId="276"/>
            <ac:spMk id="5" creationId="{84DE0FC2-8912-25C6-9CAE-FFB0C84380C2}"/>
          </ac:spMkLst>
        </pc:spChg>
        <pc:spChg chg="mod">
          <ac:chgData name="Pilling, Luke" userId="78432b53-f414-41d8-9a92-2bf0f054edc0" providerId="ADAL" clId="{B89EDE03-78FB-44C3-B098-C5D61E52FEC4}" dt="2025-03-21T14:21:34.082" v="2209" actId="1035"/>
          <ac:spMkLst>
            <pc:docMk/>
            <pc:sldMk cId="190350211" sldId="276"/>
            <ac:spMk id="6" creationId="{AFF6F35B-126E-A000-BDF1-54FC94656145}"/>
          </ac:spMkLst>
        </pc:spChg>
        <pc:spChg chg="add mod">
          <ac:chgData name="Pilling, Luke" userId="78432b53-f414-41d8-9a92-2bf0f054edc0" providerId="ADAL" clId="{B89EDE03-78FB-44C3-B098-C5D61E52FEC4}" dt="2025-03-21T14:21:34.082" v="2209" actId="1035"/>
          <ac:spMkLst>
            <pc:docMk/>
            <pc:sldMk cId="190350211" sldId="276"/>
            <ac:spMk id="7" creationId="{AE3F124C-4DF5-110D-C64B-F39EC045C0C1}"/>
          </ac:spMkLst>
        </pc:spChg>
        <pc:spChg chg="add mod">
          <ac:chgData name="Pilling, Luke" userId="78432b53-f414-41d8-9a92-2bf0f054edc0" providerId="ADAL" clId="{B89EDE03-78FB-44C3-B098-C5D61E52FEC4}" dt="2025-03-21T14:21:34.082" v="2209" actId="1035"/>
          <ac:spMkLst>
            <pc:docMk/>
            <pc:sldMk cId="190350211" sldId="276"/>
            <ac:spMk id="8" creationId="{20A5F065-AA5C-2000-A727-2968CF114435}"/>
          </ac:spMkLst>
        </pc:spChg>
        <pc:spChg chg="mod">
          <ac:chgData name="Pilling, Luke" userId="78432b53-f414-41d8-9a92-2bf0f054edc0" providerId="ADAL" clId="{B89EDE03-78FB-44C3-B098-C5D61E52FEC4}" dt="2025-03-21T14:21:34.082" v="2209" actId="1035"/>
          <ac:spMkLst>
            <pc:docMk/>
            <pc:sldMk cId="190350211" sldId="276"/>
            <ac:spMk id="10" creationId="{3F4D19CD-8165-E07A-F15B-2470FB4A883B}"/>
          </ac:spMkLst>
        </pc:spChg>
        <pc:spChg chg="add del mod">
          <ac:chgData name="Pilling, Luke" userId="78432b53-f414-41d8-9a92-2bf0f054edc0" providerId="ADAL" clId="{B89EDE03-78FB-44C3-B098-C5D61E52FEC4}" dt="2025-03-21T14:16:01.562" v="1937" actId="478"/>
          <ac:spMkLst>
            <pc:docMk/>
            <pc:sldMk cId="190350211" sldId="276"/>
            <ac:spMk id="18" creationId="{CDC02047-9517-69ED-0AFF-5E9192F61490}"/>
          </ac:spMkLst>
        </pc:spChg>
        <pc:spChg chg="add mod">
          <ac:chgData name="Pilling, Luke" userId="78432b53-f414-41d8-9a92-2bf0f054edc0" providerId="ADAL" clId="{B89EDE03-78FB-44C3-B098-C5D61E52FEC4}" dt="2025-03-21T14:22:16.124" v="2210" actId="2711"/>
          <ac:spMkLst>
            <pc:docMk/>
            <pc:sldMk cId="190350211" sldId="276"/>
            <ac:spMk id="19" creationId="{53439D94-A316-F27E-D32B-EFF89975EDEF}"/>
          </ac:spMkLst>
        </pc:spChg>
        <pc:spChg chg="mod">
          <ac:chgData name="Pilling, Luke" userId="78432b53-f414-41d8-9a92-2bf0f054edc0" providerId="ADAL" clId="{B89EDE03-78FB-44C3-B098-C5D61E52FEC4}" dt="2025-03-21T14:18:23.157" v="2118" actId="1038"/>
          <ac:spMkLst>
            <pc:docMk/>
            <pc:sldMk cId="190350211" sldId="276"/>
            <ac:spMk id="23" creationId="{7DDFA8DD-3FF5-96E8-EC01-C55A0E8449F8}"/>
          </ac:spMkLst>
        </pc:spChg>
        <pc:cxnChg chg="add mod">
          <ac:chgData name="Pilling, Luke" userId="78432b53-f414-41d8-9a92-2bf0f054edc0" providerId="ADAL" clId="{B89EDE03-78FB-44C3-B098-C5D61E52FEC4}" dt="2025-03-21T14:21:34.082" v="2209" actId="1035"/>
          <ac:cxnSpMkLst>
            <pc:docMk/>
            <pc:sldMk cId="190350211" sldId="276"/>
            <ac:cxnSpMk id="9" creationId="{8F45CFA1-6B05-DEAC-86EA-25C648DB9246}"/>
          </ac:cxnSpMkLst>
        </pc:cxnChg>
        <pc:cxnChg chg="add mod">
          <ac:chgData name="Pilling, Luke" userId="78432b53-f414-41d8-9a92-2bf0f054edc0" providerId="ADAL" clId="{B89EDE03-78FB-44C3-B098-C5D61E52FEC4}" dt="2025-03-21T14:21:34.082" v="2209" actId="1035"/>
          <ac:cxnSpMkLst>
            <pc:docMk/>
            <pc:sldMk cId="190350211" sldId="276"/>
            <ac:cxnSpMk id="11" creationId="{C44A81EB-FAFB-D244-3AAF-D8BB5F8A6AA2}"/>
          </ac:cxnSpMkLst>
        </pc:cxnChg>
        <pc:cxnChg chg="mod">
          <ac:chgData name="Pilling, Luke" userId="78432b53-f414-41d8-9a92-2bf0f054edc0" providerId="ADAL" clId="{B89EDE03-78FB-44C3-B098-C5D61E52FEC4}" dt="2025-03-21T14:21:34.082" v="2209" actId="1035"/>
          <ac:cxnSpMkLst>
            <pc:docMk/>
            <pc:sldMk cId="190350211" sldId="276"/>
            <ac:cxnSpMk id="12" creationId="{A41D60E0-39DC-2AAD-660C-57B94F065374}"/>
          </ac:cxnSpMkLst>
        </pc:cxnChg>
        <pc:cxnChg chg="mod">
          <ac:chgData name="Pilling, Luke" userId="78432b53-f414-41d8-9a92-2bf0f054edc0" providerId="ADAL" clId="{B89EDE03-78FB-44C3-B098-C5D61E52FEC4}" dt="2025-03-21T14:21:34.082" v="2209" actId="1035"/>
          <ac:cxnSpMkLst>
            <pc:docMk/>
            <pc:sldMk cId="190350211" sldId="276"/>
            <ac:cxnSpMk id="14" creationId="{017DD021-FA9C-6880-79B7-2736D9961737}"/>
          </ac:cxnSpMkLst>
        </pc:cxnChg>
        <pc:cxnChg chg="mod">
          <ac:chgData name="Pilling, Luke" userId="78432b53-f414-41d8-9a92-2bf0f054edc0" providerId="ADAL" clId="{B89EDE03-78FB-44C3-B098-C5D61E52FEC4}" dt="2025-03-21T14:18:23.157" v="2118" actId="1038"/>
          <ac:cxnSpMkLst>
            <pc:docMk/>
            <pc:sldMk cId="190350211" sldId="276"/>
            <ac:cxnSpMk id="25" creationId="{EE9FD7AF-0923-1C53-4CA5-57976E4CD421}"/>
          </ac:cxnSpMkLst>
        </pc:cxnChg>
      </pc:sldChg>
      <pc:sldChg chg="add del">
        <pc:chgData name="Pilling, Luke" userId="78432b53-f414-41d8-9a92-2bf0f054edc0" providerId="ADAL" clId="{B89EDE03-78FB-44C3-B098-C5D61E52FEC4}" dt="2025-03-21T12:46:38.242" v="1144" actId="2890"/>
        <pc:sldMkLst>
          <pc:docMk/>
          <pc:sldMk cId="3171405591" sldId="276"/>
        </pc:sldMkLst>
      </pc:sldChg>
      <pc:sldChg chg="add del">
        <pc:chgData name="Pilling, Luke" userId="78432b53-f414-41d8-9a92-2bf0f054edc0" providerId="ADAL" clId="{B89EDE03-78FB-44C3-B098-C5D61E52FEC4}" dt="2025-03-21T12:48:47.491" v="1156" actId="2696"/>
        <pc:sldMkLst>
          <pc:docMk/>
          <pc:sldMk cId="2359140789" sldId="277"/>
        </pc:sldMkLst>
      </pc:sldChg>
      <pc:sldChg chg="addSp delSp modSp add mod ord">
        <pc:chgData name="Pilling, Luke" userId="78432b53-f414-41d8-9a92-2bf0f054edc0" providerId="ADAL" clId="{B89EDE03-78FB-44C3-B098-C5D61E52FEC4}" dt="2025-03-21T15:05:36.601" v="2893"/>
        <pc:sldMkLst>
          <pc:docMk/>
          <pc:sldMk cId="2475918362" sldId="277"/>
        </pc:sldMkLst>
        <pc:spChg chg="mod">
          <ac:chgData name="Pilling, Luke" userId="78432b53-f414-41d8-9a92-2bf0f054edc0" providerId="ADAL" clId="{B89EDE03-78FB-44C3-B098-C5D61E52FEC4}" dt="2025-03-21T14:54:49.358" v="2555" actId="1037"/>
          <ac:spMkLst>
            <pc:docMk/>
            <pc:sldMk cId="2475918362" sldId="277"/>
            <ac:spMk id="2" creationId="{451CD361-2C22-EE7F-E831-5E4DF6D0633C}"/>
          </ac:spMkLst>
        </pc:spChg>
        <pc:spChg chg="mod">
          <ac:chgData name="Pilling, Luke" userId="78432b53-f414-41d8-9a92-2bf0f054edc0" providerId="ADAL" clId="{B89EDE03-78FB-44C3-B098-C5D61E52FEC4}" dt="2025-03-21T14:54:42.274" v="2549" actId="1036"/>
          <ac:spMkLst>
            <pc:docMk/>
            <pc:sldMk cId="2475918362" sldId="277"/>
            <ac:spMk id="3" creationId="{0695868B-D4CC-BF27-25F2-04E71CAD0962}"/>
          </ac:spMkLst>
        </pc:spChg>
        <pc:spChg chg="add mod">
          <ac:chgData name="Pilling, Luke" userId="78432b53-f414-41d8-9a92-2bf0f054edc0" providerId="ADAL" clId="{B89EDE03-78FB-44C3-B098-C5D61E52FEC4}" dt="2025-03-21T15:02:22.391" v="2885" actId="1036"/>
          <ac:spMkLst>
            <pc:docMk/>
            <pc:sldMk cId="2475918362" sldId="277"/>
            <ac:spMk id="5" creationId="{A00F1EC4-3124-07F5-30C8-EA61692B3FAB}"/>
          </ac:spMkLst>
        </pc:spChg>
        <pc:spChg chg="add mod">
          <ac:chgData name="Pilling, Luke" userId="78432b53-f414-41d8-9a92-2bf0f054edc0" providerId="ADAL" clId="{B89EDE03-78FB-44C3-B098-C5D61E52FEC4}" dt="2025-03-21T15:02:40.213" v="2886" actId="113"/>
          <ac:spMkLst>
            <pc:docMk/>
            <pc:sldMk cId="2475918362" sldId="277"/>
            <ac:spMk id="9" creationId="{86AF3CAE-7EBF-A9E8-227D-9C4C1DE0E223}"/>
          </ac:spMkLst>
        </pc:spChg>
        <pc:spChg chg="add mod">
          <ac:chgData name="Pilling, Luke" userId="78432b53-f414-41d8-9a92-2bf0f054edc0" providerId="ADAL" clId="{B89EDE03-78FB-44C3-B098-C5D61E52FEC4}" dt="2025-03-21T15:01:13.524" v="2852" actId="1035"/>
          <ac:spMkLst>
            <pc:docMk/>
            <pc:sldMk cId="2475918362" sldId="277"/>
            <ac:spMk id="14" creationId="{137715ED-ECC0-5D64-C1C8-0CBA2AC1681D}"/>
          </ac:spMkLst>
        </pc:spChg>
        <pc:spChg chg="add mod">
          <ac:chgData name="Pilling, Luke" userId="78432b53-f414-41d8-9a92-2bf0f054edc0" providerId="ADAL" clId="{B89EDE03-78FB-44C3-B098-C5D61E52FEC4}" dt="2025-03-21T15:02:22.391" v="2885" actId="1036"/>
          <ac:spMkLst>
            <pc:docMk/>
            <pc:sldMk cId="2475918362" sldId="277"/>
            <ac:spMk id="19" creationId="{94937FAE-AEE2-0A10-EF82-9EA5814C46DB}"/>
          </ac:spMkLst>
        </pc:spChg>
        <pc:spChg chg="add mod">
          <ac:chgData name="Pilling, Luke" userId="78432b53-f414-41d8-9a92-2bf0f054edc0" providerId="ADAL" clId="{B89EDE03-78FB-44C3-B098-C5D61E52FEC4}" dt="2025-03-21T14:59:09.252" v="2752" actId="1035"/>
          <ac:spMkLst>
            <pc:docMk/>
            <pc:sldMk cId="2475918362" sldId="277"/>
            <ac:spMk id="23" creationId="{3A8A1739-12DF-6BA3-B505-715DB1A06585}"/>
          </ac:spMkLst>
        </pc:spChg>
        <pc:spChg chg="add mod">
          <ac:chgData name="Pilling, Luke" userId="78432b53-f414-41d8-9a92-2bf0f054edc0" providerId="ADAL" clId="{B89EDE03-78FB-44C3-B098-C5D61E52FEC4}" dt="2025-03-21T14:59:11.943" v="2763" actId="1035"/>
          <ac:spMkLst>
            <pc:docMk/>
            <pc:sldMk cId="2475918362" sldId="277"/>
            <ac:spMk id="25" creationId="{15D06F13-7BBF-513E-5C2D-16600476A24A}"/>
          </ac:spMkLst>
        </pc:spChg>
        <pc:spChg chg="mod">
          <ac:chgData name="Pilling, Luke" userId="78432b53-f414-41d8-9a92-2bf0f054edc0" providerId="ADAL" clId="{B89EDE03-78FB-44C3-B098-C5D61E52FEC4}" dt="2025-03-21T15:05:36.601" v="2893"/>
          <ac:spMkLst>
            <pc:docMk/>
            <pc:sldMk cId="2475918362" sldId="277"/>
            <ac:spMk id="29" creationId="{05255BEE-BD08-1B7F-EEE1-E4958BD04D69}"/>
          </ac:spMkLst>
        </pc:spChg>
        <pc:spChg chg="add mod">
          <ac:chgData name="Pilling, Luke" userId="78432b53-f414-41d8-9a92-2bf0f054edc0" providerId="ADAL" clId="{B89EDE03-78FB-44C3-B098-C5D61E52FEC4}" dt="2025-03-21T15:01:35.717" v="2867" actId="1035"/>
          <ac:spMkLst>
            <pc:docMk/>
            <pc:sldMk cId="2475918362" sldId="277"/>
            <ac:spMk id="34" creationId="{95F2270F-D628-CEEA-33B7-72015A9D3212}"/>
          </ac:spMkLst>
        </pc:spChg>
        <pc:spChg chg="add mod">
          <ac:chgData name="Pilling, Luke" userId="78432b53-f414-41d8-9a92-2bf0f054edc0" providerId="ADAL" clId="{B89EDE03-78FB-44C3-B098-C5D61E52FEC4}" dt="2025-03-21T15:01:47.637" v="2868" actId="113"/>
          <ac:spMkLst>
            <pc:docMk/>
            <pc:sldMk cId="2475918362" sldId="277"/>
            <ac:spMk id="36" creationId="{763074F0-81FA-E4E9-659B-E28B4CF1B9F5}"/>
          </ac:spMkLst>
        </pc:spChg>
        <pc:spChg chg="del">
          <ac:chgData name="Pilling, Luke" userId="78432b53-f414-41d8-9a92-2bf0f054edc0" providerId="ADAL" clId="{B89EDE03-78FB-44C3-B098-C5D61E52FEC4}" dt="2025-03-21T14:24:08.142" v="2261" actId="478"/>
          <ac:spMkLst>
            <pc:docMk/>
            <pc:sldMk cId="2475918362" sldId="277"/>
            <ac:spMk id="39" creationId="{1E06ADB1-64EE-F02C-5A50-FFA9A47C72AB}"/>
          </ac:spMkLst>
        </pc:spChg>
        <pc:spChg chg="add del">
          <ac:chgData name="Pilling, Luke" userId="78432b53-f414-41d8-9a92-2bf0f054edc0" providerId="ADAL" clId="{B89EDE03-78FB-44C3-B098-C5D61E52FEC4}" dt="2025-03-21T15:04:01.637" v="2888" actId="22"/>
          <ac:spMkLst>
            <pc:docMk/>
            <pc:sldMk cId="2475918362" sldId="277"/>
            <ac:spMk id="47" creationId="{3251F955-D4CB-DD1D-7FE8-61173A29241D}"/>
          </ac:spMkLst>
        </pc:spChg>
        <pc:spChg chg="del">
          <ac:chgData name="Pilling, Luke" userId="78432b53-f414-41d8-9a92-2bf0f054edc0" providerId="ADAL" clId="{B89EDE03-78FB-44C3-B098-C5D61E52FEC4}" dt="2025-03-21T14:24:00.494" v="2233" actId="478"/>
          <ac:spMkLst>
            <pc:docMk/>
            <pc:sldMk cId="2475918362" sldId="277"/>
            <ac:spMk id="63" creationId="{6AE046ED-3A55-9BB9-244F-2A36ED1F3051}"/>
          </ac:spMkLst>
        </pc:spChg>
        <pc:grpChg chg="mod">
          <ac:chgData name="Pilling, Luke" userId="78432b53-f414-41d8-9a92-2bf0f054edc0" providerId="ADAL" clId="{B89EDE03-78FB-44C3-B098-C5D61E52FEC4}" dt="2025-03-21T14:54:42.274" v="2549" actId="1036"/>
          <ac:grpSpMkLst>
            <pc:docMk/>
            <pc:sldMk cId="2475918362" sldId="277"/>
            <ac:grpSpMk id="44" creationId="{CE2F243C-6264-E2D7-EA38-C88554D17ADF}"/>
          </ac:grpSpMkLst>
        </pc:grpChg>
        <pc:picChg chg="mod">
          <ac:chgData name="Pilling, Luke" userId="78432b53-f414-41d8-9a92-2bf0f054edc0" providerId="ADAL" clId="{B89EDE03-78FB-44C3-B098-C5D61E52FEC4}" dt="2025-03-21T14:57:21.647" v="2619" actId="1076"/>
          <ac:picMkLst>
            <pc:docMk/>
            <pc:sldMk cId="2475918362" sldId="277"/>
            <ac:picMk id="6" creationId="{177EA39A-9941-342D-1231-8BC7C69D6C94}"/>
          </ac:picMkLst>
        </pc:picChg>
        <pc:picChg chg="mod">
          <ac:chgData name="Pilling, Luke" userId="78432b53-f414-41d8-9a92-2bf0f054edc0" providerId="ADAL" clId="{B89EDE03-78FB-44C3-B098-C5D61E52FEC4}" dt="2025-03-21T14:59:09.252" v="2752" actId="1035"/>
          <ac:picMkLst>
            <pc:docMk/>
            <pc:sldMk cId="2475918362" sldId="277"/>
            <ac:picMk id="12" creationId="{66F00146-6215-4E39-60B9-B28F0435EE90}"/>
          </ac:picMkLst>
        </pc:picChg>
        <pc:picChg chg="mod">
          <ac:chgData name="Pilling, Luke" userId="78432b53-f414-41d8-9a92-2bf0f054edc0" providerId="ADAL" clId="{B89EDE03-78FB-44C3-B098-C5D61E52FEC4}" dt="2025-03-21T14:59:11.943" v="2763" actId="1035"/>
          <ac:picMkLst>
            <pc:docMk/>
            <pc:sldMk cId="2475918362" sldId="277"/>
            <ac:picMk id="15" creationId="{A4E0E7F9-48D6-5AC6-758D-825F9E448D91}"/>
          </ac:picMkLst>
        </pc:picChg>
        <pc:picChg chg="add mod">
          <ac:chgData name="Pilling, Luke" userId="78432b53-f414-41d8-9a92-2bf0f054edc0" providerId="ADAL" clId="{B89EDE03-78FB-44C3-B098-C5D61E52FEC4}" dt="2025-03-21T15:01:35.717" v="2867" actId="1035"/>
          <ac:picMkLst>
            <pc:docMk/>
            <pc:sldMk cId="2475918362" sldId="277"/>
            <ac:picMk id="30" creationId="{1B9357F3-94E3-9629-7B9F-BBE01187850E}"/>
          </ac:picMkLst>
        </pc:picChg>
        <pc:picChg chg="add del mod">
          <ac:chgData name="Pilling, Luke" userId="78432b53-f414-41d8-9a92-2bf0f054edc0" providerId="ADAL" clId="{B89EDE03-78FB-44C3-B098-C5D61E52FEC4}" dt="2025-03-21T15:02:22.391" v="2885" actId="1036"/>
          <ac:picMkLst>
            <pc:docMk/>
            <pc:sldMk cId="2475918362" sldId="277"/>
            <ac:picMk id="46" creationId="{3FAD2855-2987-13FA-1F50-C413FF3A8683}"/>
          </ac:picMkLst>
        </pc:picChg>
        <pc:picChg chg="add del mod">
          <ac:chgData name="Pilling, Luke" userId="78432b53-f414-41d8-9a92-2bf0f054edc0" providerId="ADAL" clId="{B89EDE03-78FB-44C3-B098-C5D61E52FEC4}" dt="2025-03-21T15:05:05.981" v="2892" actId="478"/>
          <ac:picMkLst>
            <pc:docMk/>
            <pc:sldMk cId="2475918362" sldId="277"/>
            <ac:picMk id="51" creationId="{2D6118D9-08C2-B424-6CC7-FE96AC31AE71}"/>
          </ac:picMkLst>
        </pc:picChg>
        <pc:picChg chg="mod">
          <ac:chgData name="Pilling, Luke" userId="78432b53-f414-41d8-9a92-2bf0f054edc0" providerId="ADAL" clId="{B89EDE03-78FB-44C3-B098-C5D61E52FEC4}" dt="2025-03-21T14:54:42.274" v="2549" actId="1036"/>
          <ac:picMkLst>
            <pc:docMk/>
            <pc:sldMk cId="2475918362" sldId="277"/>
            <ac:picMk id="62" creationId="{291EAEDC-0A5D-4CFC-10E7-EC9D4273A8CD}"/>
          </ac:picMkLst>
        </pc:picChg>
      </pc:sldChg>
    </pc:docChg>
  </pc:docChgLst>
  <pc:docChgLst>
    <pc:chgData name="Pilling, Luke" userId="78432b53-f414-41d8-9a92-2bf0f054edc0" providerId="ADAL" clId="{100779FB-8BD9-4B76-B361-EE88C6301B9A}"/>
    <pc:docChg chg="undo custSel modSld">
      <pc:chgData name="Pilling, Luke" userId="78432b53-f414-41d8-9a92-2bf0f054edc0" providerId="ADAL" clId="{100779FB-8BD9-4B76-B361-EE88C6301B9A}" dt="2025-03-13T21:49:07.209" v="1724" actId="1036"/>
      <pc:docMkLst>
        <pc:docMk/>
      </pc:docMkLst>
      <pc:sldChg chg="addSp delSp modSp mod delAnim">
        <pc:chgData name="Pilling, Luke" userId="78432b53-f414-41d8-9a92-2bf0f054edc0" providerId="ADAL" clId="{100779FB-8BD9-4B76-B361-EE88C6301B9A}" dt="2025-03-13T21:49:07.209" v="1724" actId="1036"/>
        <pc:sldMkLst>
          <pc:docMk/>
          <pc:sldMk cId="2192940620" sldId="259"/>
        </pc:sldMkLst>
        <pc:spChg chg="mod">
          <ac:chgData name="Pilling, Luke" userId="78432b53-f414-41d8-9a92-2bf0f054edc0" providerId="ADAL" clId="{100779FB-8BD9-4B76-B361-EE88C6301B9A}" dt="2025-03-13T21:46:04.747" v="1718" actId="1036"/>
          <ac:spMkLst>
            <pc:docMk/>
            <pc:sldMk cId="2192940620" sldId="259"/>
            <ac:spMk id="2" creationId="{DB8E2406-FC83-FC8E-E30F-BFFC2F2C7C10}"/>
          </ac:spMkLst>
        </pc:spChg>
        <pc:spChg chg="mod">
          <ac:chgData name="Pilling, Luke" userId="78432b53-f414-41d8-9a92-2bf0f054edc0" providerId="ADAL" clId="{100779FB-8BD9-4B76-B361-EE88C6301B9A}" dt="2025-03-13T21:46:15.455" v="1720" actId="1035"/>
          <ac:spMkLst>
            <pc:docMk/>
            <pc:sldMk cId="2192940620" sldId="259"/>
            <ac:spMk id="3" creationId="{DCEE4790-1741-57DE-411C-32EF51787E4B}"/>
          </ac:spMkLst>
        </pc:spChg>
        <pc:spChg chg="mod">
          <ac:chgData name="Pilling, Luke" userId="78432b53-f414-41d8-9a92-2bf0f054edc0" providerId="ADAL" clId="{100779FB-8BD9-4B76-B361-EE88C6301B9A}" dt="2025-03-13T21:15:11.127" v="1366" actId="1076"/>
          <ac:spMkLst>
            <pc:docMk/>
            <pc:sldMk cId="2192940620" sldId="259"/>
            <ac:spMk id="20" creationId="{707CB9C6-BEB7-015F-A476-EA8FA50E1FBE}"/>
          </ac:spMkLst>
        </pc:spChg>
        <pc:spChg chg="add mod">
          <ac:chgData name="Pilling, Luke" userId="78432b53-f414-41d8-9a92-2bf0f054edc0" providerId="ADAL" clId="{100779FB-8BD9-4B76-B361-EE88C6301B9A}" dt="2025-03-13T21:15:22.851" v="1368" actId="1076"/>
          <ac:spMkLst>
            <pc:docMk/>
            <pc:sldMk cId="2192940620" sldId="259"/>
            <ac:spMk id="26" creationId="{F20B5A78-FE68-0D0F-4CD7-000057E407DB}"/>
          </ac:spMkLst>
        </pc:spChg>
        <pc:spChg chg="add del mod">
          <ac:chgData name="Pilling, Luke" userId="78432b53-f414-41d8-9a92-2bf0f054edc0" providerId="ADAL" clId="{100779FB-8BD9-4B76-B361-EE88C6301B9A}" dt="2025-03-13T21:11:13.469" v="1271" actId="164"/>
          <ac:spMkLst>
            <pc:docMk/>
            <pc:sldMk cId="2192940620" sldId="259"/>
            <ac:spMk id="29" creationId="{FF46A53D-846A-248E-3178-5E137562C059}"/>
          </ac:spMkLst>
        </pc:spChg>
        <pc:spChg chg="add mod ord">
          <ac:chgData name="Pilling, Luke" userId="78432b53-f414-41d8-9a92-2bf0f054edc0" providerId="ADAL" clId="{100779FB-8BD9-4B76-B361-EE88C6301B9A}" dt="2025-03-13T20:49:01.438" v="1016" actId="167"/>
          <ac:spMkLst>
            <pc:docMk/>
            <pc:sldMk cId="2192940620" sldId="259"/>
            <ac:spMk id="38" creationId="{A9B94D6A-48D5-B536-F6C3-DD958F6AEAAD}"/>
          </ac:spMkLst>
        </pc:spChg>
        <pc:spChg chg="add mod">
          <ac:chgData name="Pilling, Luke" userId="78432b53-f414-41d8-9a92-2bf0f054edc0" providerId="ADAL" clId="{100779FB-8BD9-4B76-B361-EE88C6301B9A}" dt="2025-03-13T21:46:29.159" v="1722" actId="403"/>
          <ac:spMkLst>
            <pc:docMk/>
            <pc:sldMk cId="2192940620" sldId="259"/>
            <ac:spMk id="39" creationId="{3A949052-537E-8C88-E5EE-962D323DFF7A}"/>
          </ac:spMkLst>
        </pc:spChg>
        <pc:spChg chg="add mod">
          <ac:chgData name="Pilling, Luke" userId="78432b53-f414-41d8-9a92-2bf0f054edc0" providerId="ADAL" clId="{100779FB-8BD9-4B76-B361-EE88C6301B9A}" dt="2025-03-13T21:10:55.694" v="1269" actId="164"/>
          <ac:spMkLst>
            <pc:docMk/>
            <pc:sldMk cId="2192940620" sldId="259"/>
            <ac:spMk id="42" creationId="{A17233E7-433C-BE3B-C00F-A6959491C037}"/>
          </ac:spMkLst>
        </pc:spChg>
        <pc:grpChg chg="add mod">
          <ac:chgData name="Pilling, Luke" userId="78432b53-f414-41d8-9a92-2bf0f054edc0" providerId="ADAL" clId="{100779FB-8BD9-4B76-B361-EE88C6301B9A}" dt="2025-03-13T21:45:51.358" v="1685" actId="1036"/>
          <ac:grpSpMkLst>
            <pc:docMk/>
            <pc:sldMk cId="2192940620" sldId="259"/>
            <ac:grpSpMk id="43" creationId="{DF455BBA-B89B-5E17-2388-80EC0245CD41}"/>
          </ac:grpSpMkLst>
        </pc:grpChg>
        <pc:grpChg chg="add mod">
          <ac:chgData name="Pilling, Luke" userId="78432b53-f414-41d8-9a92-2bf0f054edc0" providerId="ADAL" clId="{100779FB-8BD9-4B76-B361-EE88C6301B9A}" dt="2025-03-13T21:46:04.747" v="1718" actId="1036"/>
          <ac:grpSpMkLst>
            <pc:docMk/>
            <pc:sldMk cId="2192940620" sldId="259"/>
            <ac:grpSpMk id="44" creationId="{05008896-206B-8E9D-F6E0-D48D53B560C8}"/>
          </ac:grpSpMkLst>
        </pc:grpChg>
        <pc:picChg chg="mod">
          <ac:chgData name="Pilling, Luke" userId="78432b53-f414-41d8-9a92-2bf0f054edc0" providerId="ADAL" clId="{100779FB-8BD9-4B76-B361-EE88C6301B9A}" dt="2025-03-13T21:49:07.209" v="1724" actId="1036"/>
          <ac:picMkLst>
            <pc:docMk/>
            <pc:sldMk cId="2192940620" sldId="259"/>
            <ac:picMk id="6" creationId="{0DBED037-2BA6-1FC8-25FD-4501886ED520}"/>
          </ac:picMkLst>
        </pc:picChg>
        <pc:picChg chg="add mod modCrop">
          <ac:chgData name="Pilling, Luke" userId="78432b53-f414-41d8-9a92-2bf0f054edc0" providerId="ADAL" clId="{100779FB-8BD9-4B76-B361-EE88C6301B9A}" dt="2025-03-13T21:49:07.209" v="1724" actId="1036"/>
          <ac:picMkLst>
            <pc:docMk/>
            <pc:sldMk cId="2192940620" sldId="259"/>
            <ac:picMk id="12" creationId="{E2DA6418-1569-ED86-315F-E38E132DEEF1}"/>
          </ac:picMkLst>
        </pc:picChg>
        <pc:picChg chg="add mod">
          <ac:chgData name="Pilling, Luke" userId="78432b53-f414-41d8-9a92-2bf0f054edc0" providerId="ADAL" clId="{100779FB-8BD9-4B76-B361-EE88C6301B9A}" dt="2025-03-13T21:49:07.209" v="1724" actId="1036"/>
          <ac:picMkLst>
            <pc:docMk/>
            <pc:sldMk cId="2192940620" sldId="259"/>
            <ac:picMk id="15" creationId="{A29FC2D2-C9E0-CB5A-4EBE-5A5BE4259F53}"/>
          </ac:picMkLst>
        </pc:picChg>
        <pc:picChg chg="add mod">
          <ac:chgData name="Pilling, Luke" userId="78432b53-f414-41d8-9a92-2bf0f054edc0" providerId="ADAL" clId="{100779FB-8BD9-4B76-B361-EE88C6301B9A}" dt="2025-03-13T21:11:31.024" v="1290" actId="1037"/>
          <ac:picMkLst>
            <pc:docMk/>
            <pc:sldMk cId="2192940620" sldId="259"/>
            <ac:picMk id="28" creationId="{6C5DDEBD-8ABA-65AB-35B8-5D24B9AAEF4C}"/>
          </ac:picMkLst>
        </pc:picChg>
        <pc:picChg chg="add mod modCrop">
          <ac:chgData name="Pilling, Luke" userId="78432b53-f414-41d8-9a92-2bf0f054edc0" providerId="ADAL" clId="{100779FB-8BD9-4B76-B361-EE88C6301B9A}" dt="2025-03-13T21:11:31.024" v="1290" actId="1037"/>
          <ac:picMkLst>
            <pc:docMk/>
            <pc:sldMk cId="2192940620" sldId="259"/>
            <ac:picMk id="31" creationId="{0A21F083-2DC2-8714-CA0B-19406F262E85}"/>
          </ac:picMkLst>
        </pc:picChg>
        <pc:picChg chg="add mod">
          <ac:chgData name="Pilling, Luke" userId="78432b53-f414-41d8-9a92-2bf0f054edc0" providerId="ADAL" clId="{100779FB-8BD9-4B76-B361-EE88C6301B9A}" dt="2025-03-13T21:11:31.024" v="1290" actId="1037"/>
          <ac:picMkLst>
            <pc:docMk/>
            <pc:sldMk cId="2192940620" sldId="259"/>
            <ac:picMk id="33" creationId="{8FF43007-9047-9A5E-2DB9-55E1F0BFBF4C}"/>
          </ac:picMkLst>
        </pc:picChg>
        <pc:picChg chg="add mod">
          <ac:chgData name="Pilling, Luke" userId="78432b53-f414-41d8-9a92-2bf0f054edc0" providerId="ADAL" clId="{100779FB-8BD9-4B76-B361-EE88C6301B9A}" dt="2025-03-13T21:10:55.694" v="1269" actId="164"/>
          <ac:picMkLst>
            <pc:docMk/>
            <pc:sldMk cId="2192940620" sldId="259"/>
            <ac:picMk id="41" creationId="{9284EA41-8C19-D702-8C6A-56E39F2BE8D0}"/>
          </ac:picMkLst>
        </pc:picChg>
        <pc:picChg chg="add mod">
          <ac:chgData name="Pilling, Luke" userId="78432b53-f414-41d8-9a92-2bf0f054edc0" providerId="ADAL" clId="{100779FB-8BD9-4B76-B361-EE88C6301B9A}" dt="2025-03-13T21:46:04.747" v="1718" actId="1036"/>
          <ac:picMkLst>
            <pc:docMk/>
            <pc:sldMk cId="2192940620" sldId="259"/>
            <ac:picMk id="46" creationId="{93808006-E831-388A-0513-B4126503F3FB}"/>
          </ac:picMkLst>
        </pc:picChg>
      </pc:sldChg>
      <pc:sldChg chg="addSp delSp modSp mod">
        <pc:chgData name="Pilling, Luke" userId="78432b53-f414-41d8-9a92-2bf0f054edc0" providerId="ADAL" clId="{100779FB-8BD9-4B76-B361-EE88C6301B9A}" dt="2025-03-13T21:45:20.989" v="1597"/>
        <pc:sldMkLst>
          <pc:docMk/>
          <pc:sldMk cId="3284215857" sldId="268"/>
        </pc:sldMkLst>
        <pc:spChg chg="add mod">
          <ac:chgData name="Pilling, Luke" userId="78432b53-f414-41d8-9a92-2bf0f054edc0" providerId="ADAL" clId="{100779FB-8BD9-4B76-B361-EE88C6301B9A}" dt="2025-03-13T21:45:20.989" v="1597"/>
          <ac:spMkLst>
            <pc:docMk/>
            <pc:sldMk cId="3284215857" sldId="268"/>
            <ac:spMk id="2" creationId="{4136B5D4-6225-98D5-3ACD-5B0E8F432E0B}"/>
          </ac:spMkLst>
        </pc:spChg>
      </pc:sldChg>
    </pc:docChg>
  </pc:docChgLst>
  <pc:docChgLst>
    <pc:chgData name="Pilling, Luke" userId="78432b53-f414-41d8-9a92-2bf0f054edc0" providerId="ADAL" clId="{1788C977-4963-480A-87FE-5C300DA65A92}"/>
    <pc:docChg chg="undo custSel addSld delSld modSld sldOrd replTag">
      <pc:chgData name="Pilling, Luke" userId="78432b53-f414-41d8-9a92-2bf0f054edc0" providerId="ADAL" clId="{1788C977-4963-480A-87FE-5C300DA65A92}" dt="2024-03-14T11:23:18.153" v="6682" actId="478"/>
      <pc:docMkLst>
        <pc:docMk/>
      </pc:docMkLst>
      <pc:sldChg chg="addSp delSp modSp del mod">
        <pc:chgData name="Pilling, Luke" userId="78432b53-f414-41d8-9a92-2bf0f054edc0" providerId="ADAL" clId="{1788C977-4963-480A-87FE-5C300DA65A92}" dt="2024-03-10T21:39:50.305" v="2133" actId="2696"/>
        <pc:sldMkLst>
          <pc:docMk/>
          <pc:sldMk cId="3072513233" sldId="258"/>
        </pc:sldMkLst>
      </pc:sldChg>
      <pc:sldChg chg="addSp delSp modSp mod">
        <pc:chgData name="Pilling, Luke" userId="78432b53-f414-41d8-9a92-2bf0f054edc0" providerId="ADAL" clId="{1788C977-4963-480A-87FE-5C300DA65A92}" dt="2024-03-12T20:49:55.657" v="2211" actId="20577"/>
        <pc:sldMkLst>
          <pc:docMk/>
          <pc:sldMk cId="2192940620" sldId="259"/>
        </pc:sldMkLst>
      </pc:sldChg>
      <pc:sldChg chg="addSp delSp modSp add mod">
        <pc:chgData name="Pilling, Luke" userId="78432b53-f414-41d8-9a92-2bf0f054edc0" providerId="ADAL" clId="{1788C977-4963-480A-87FE-5C300DA65A92}" dt="2024-02-26T21:34:07.911" v="294" actId="14100"/>
        <pc:sldMkLst>
          <pc:docMk/>
          <pc:sldMk cId="3036299616" sldId="260"/>
        </pc:sldMkLst>
      </pc:sldChg>
      <pc:sldChg chg="addSp delSp modSp add del mod">
        <pc:chgData name="Pilling, Luke" userId="78432b53-f414-41d8-9a92-2bf0f054edc0" providerId="ADAL" clId="{1788C977-4963-480A-87FE-5C300DA65A92}" dt="2024-03-10T21:47:50.658" v="2195" actId="47"/>
        <pc:sldMkLst>
          <pc:docMk/>
          <pc:sldMk cId="3155134089" sldId="261"/>
        </pc:sldMkLst>
      </pc:sldChg>
      <pc:sldChg chg="addSp modSp add mod modAnim">
        <pc:chgData name="Pilling, Luke" userId="78432b53-f414-41d8-9a92-2bf0f054edc0" providerId="ADAL" clId="{1788C977-4963-480A-87FE-5C300DA65A92}" dt="2024-03-12T21:00:21.076" v="2537" actId="114"/>
        <pc:sldMkLst>
          <pc:docMk/>
          <pc:sldMk cId="2421051167" sldId="262"/>
        </pc:sldMkLst>
      </pc:sldChg>
      <pc:sldChg chg="addSp delSp modSp add del mod">
        <pc:chgData name="Pilling, Luke" userId="78432b53-f414-41d8-9a92-2bf0f054edc0" providerId="ADAL" clId="{1788C977-4963-480A-87FE-5C300DA65A92}" dt="2024-03-10T21:47:50.658" v="2195" actId="47"/>
        <pc:sldMkLst>
          <pc:docMk/>
          <pc:sldMk cId="3126861343" sldId="263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2230748684" sldId="264"/>
        </pc:sldMkLst>
      </pc:sldChg>
      <pc:sldChg chg="add modAnim">
        <pc:chgData name="Pilling, Luke" userId="78432b53-f414-41d8-9a92-2bf0f054edc0" providerId="ADAL" clId="{1788C977-4963-480A-87FE-5C300DA65A92}" dt="2024-03-10T21:48:27.590" v="2201"/>
        <pc:sldMkLst>
          <pc:docMk/>
          <pc:sldMk cId="3479900942" sldId="264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196765473" sldId="265"/>
        </pc:sldMkLst>
      </pc:sldChg>
      <pc:sldChg chg="add del ord">
        <pc:chgData name="Pilling, Luke" userId="78432b53-f414-41d8-9a92-2bf0f054edc0" providerId="ADAL" clId="{1788C977-4963-480A-87FE-5C300DA65A92}" dt="2024-02-26T21:40:36.099" v="333" actId="2696"/>
        <pc:sldMkLst>
          <pc:docMk/>
          <pc:sldMk cId="1584512831" sldId="265"/>
        </pc:sldMkLst>
      </pc:sldChg>
      <pc:sldChg chg="delSp add del mod">
        <pc:chgData name="Pilling, Luke" userId="78432b53-f414-41d8-9a92-2bf0f054edc0" providerId="ADAL" clId="{1788C977-4963-480A-87FE-5C300DA65A92}" dt="2024-03-10T21:47:50.658" v="2195" actId="47"/>
        <pc:sldMkLst>
          <pc:docMk/>
          <pc:sldMk cId="356302721" sldId="266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1037348461" sldId="266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1004220311" sldId="267"/>
        </pc:sldMkLst>
      </pc:sldChg>
      <pc:sldChg chg="addSp modSp add del mod ord">
        <pc:chgData name="Pilling, Luke" userId="78432b53-f414-41d8-9a92-2bf0f054edc0" providerId="ADAL" clId="{1788C977-4963-480A-87FE-5C300DA65A92}" dt="2024-02-26T22:20:16.782" v="1195" actId="47"/>
        <pc:sldMkLst>
          <pc:docMk/>
          <pc:sldMk cId="2397255176" sldId="267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1601265664" sldId="268"/>
        </pc:sldMkLst>
      </pc:sldChg>
      <pc:sldChg chg="addSp delSp modSp add mod">
        <pc:chgData name="Pilling, Luke" userId="78432b53-f414-41d8-9a92-2bf0f054edc0" providerId="ADAL" clId="{1788C977-4963-480A-87FE-5C300DA65A92}" dt="2024-03-13T22:19:59.133" v="5434" actId="113"/>
        <pc:sldMkLst>
          <pc:docMk/>
          <pc:sldMk cId="3284215857" sldId="268"/>
        </pc:sldMkLst>
      </pc:sldChg>
      <pc:sldChg chg="addSp delSp modSp add mod ord modAnim">
        <pc:chgData name="Pilling, Luke" userId="78432b53-f414-41d8-9a92-2bf0f054edc0" providerId="ADAL" clId="{1788C977-4963-480A-87FE-5C300DA65A92}" dt="2024-03-12T22:04:05.623" v="3274" actId="113"/>
        <pc:sldMkLst>
          <pc:docMk/>
          <pc:sldMk cId="675190771" sldId="269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3403028530" sldId="269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967948407" sldId="270"/>
        </pc:sldMkLst>
      </pc:sldChg>
      <pc:sldChg chg="addSp delSp modSp add del mod delAnim">
        <pc:chgData name="Pilling, Luke" userId="78432b53-f414-41d8-9a92-2bf0f054edc0" providerId="ADAL" clId="{1788C977-4963-480A-87FE-5C300DA65A92}" dt="2024-03-10T20:47:41.731" v="1864" actId="47"/>
        <pc:sldMkLst>
          <pc:docMk/>
          <pc:sldMk cId="1984768755" sldId="270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1136121271" sldId="271"/>
        </pc:sldMkLst>
      </pc:sldChg>
      <pc:sldChg chg="delSp add del mod">
        <pc:chgData name="Pilling, Luke" userId="78432b53-f414-41d8-9a92-2bf0f054edc0" providerId="ADAL" clId="{1788C977-4963-480A-87FE-5C300DA65A92}" dt="2024-02-26T22:19:58.737" v="1193" actId="47"/>
        <pc:sldMkLst>
          <pc:docMk/>
          <pc:sldMk cId="1372720475" sldId="271"/>
        </pc:sldMkLst>
      </pc:sldChg>
      <pc:sldChg chg="addSp delSp modSp add del mod">
        <pc:chgData name="Pilling, Luke" userId="78432b53-f414-41d8-9a92-2bf0f054edc0" providerId="ADAL" clId="{1788C977-4963-480A-87FE-5C300DA65A92}" dt="2024-03-10T20:47:41.731" v="1864" actId="47"/>
        <pc:sldMkLst>
          <pc:docMk/>
          <pc:sldMk cId="2365973311" sldId="272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3219794518" sldId="272"/>
        </pc:sldMkLst>
      </pc:sldChg>
      <pc:sldChg chg="addSp delSp modSp add mod ord modAnim">
        <pc:chgData name="Pilling, Luke" userId="78432b53-f414-41d8-9a92-2bf0f054edc0" providerId="ADAL" clId="{1788C977-4963-480A-87FE-5C300DA65A92}" dt="2024-03-12T22:04:44.784" v="3310" actId="20577"/>
        <pc:sldMkLst>
          <pc:docMk/>
          <pc:sldMk cId="103096403" sldId="273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203747018" sldId="274"/>
        </pc:sldMkLst>
      </pc:sldChg>
      <pc:sldChg chg="addSp modSp add del mod">
        <pc:chgData name="Pilling, Luke" userId="78432b53-f414-41d8-9a92-2bf0f054edc0" providerId="ADAL" clId="{1788C977-4963-480A-87FE-5C300DA65A92}" dt="2024-03-10T20:47:41.731" v="1864" actId="47"/>
        <pc:sldMkLst>
          <pc:docMk/>
          <pc:sldMk cId="1305595514" sldId="274"/>
        </pc:sldMkLst>
      </pc:sldChg>
      <pc:sldChg chg="modSp add del mod">
        <pc:chgData name="Pilling, Luke" userId="78432b53-f414-41d8-9a92-2bf0f054edc0" providerId="ADAL" clId="{1788C977-4963-480A-87FE-5C300DA65A92}" dt="2024-03-10T20:58:10.759" v="1900" actId="2696"/>
        <pc:sldMkLst>
          <pc:docMk/>
          <pc:sldMk cId="783808858" sldId="275"/>
        </pc:sldMkLst>
      </pc:sldChg>
      <pc:sldChg chg="add del">
        <pc:chgData name="Pilling, Luke" userId="78432b53-f414-41d8-9a92-2bf0f054edc0" providerId="ADAL" clId="{1788C977-4963-480A-87FE-5C300DA65A92}" dt="2024-02-26T22:21:00.350" v="1236" actId="2696"/>
        <pc:sldMkLst>
          <pc:docMk/>
          <pc:sldMk cId="1398744907" sldId="275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3613485173" sldId="275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3255733021" sldId="276"/>
        </pc:sldMkLst>
      </pc:sldChg>
      <pc:sldChg chg="addSp delSp modSp add mod ord">
        <pc:chgData name="Pilling, Luke" userId="78432b53-f414-41d8-9a92-2bf0f054edc0" providerId="ADAL" clId="{1788C977-4963-480A-87FE-5C300DA65A92}" dt="2024-03-13T22:21:09.578" v="5455" actId="113"/>
        <pc:sldMkLst>
          <pc:docMk/>
          <pc:sldMk cId="3482572599" sldId="276"/>
        </pc:sldMkLst>
      </pc:sldChg>
      <pc:sldChg chg="addSp delSp modSp add mod ord">
        <pc:chgData name="Pilling, Luke" userId="78432b53-f414-41d8-9a92-2bf0f054edc0" providerId="ADAL" clId="{1788C977-4963-480A-87FE-5C300DA65A92}" dt="2024-03-13T22:21:01.105" v="5452" actId="113"/>
        <pc:sldMkLst>
          <pc:docMk/>
          <pc:sldMk cId="1275382483" sldId="277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2394899718" sldId="277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790354747" sldId="278"/>
        </pc:sldMkLst>
      </pc:sldChg>
      <pc:sldChg chg="addSp modSp add mod modAnim">
        <pc:chgData name="Pilling, Luke" userId="78432b53-f414-41d8-9a92-2bf0f054edc0" providerId="ADAL" clId="{1788C977-4963-480A-87FE-5C300DA65A92}" dt="2024-03-10T21:47:12.854" v="2194" actId="20577"/>
        <pc:sldMkLst>
          <pc:docMk/>
          <pc:sldMk cId="3787959915" sldId="278"/>
        </pc:sldMkLst>
      </pc:sldChg>
      <pc:sldChg chg="addSp modSp add mod ord modAnim">
        <pc:chgData name="Pilling, Luke" userId="78432b53-f414-41d8-9a92-2bf0f054edc0" providerId="ADAL" clId="{1788C977-4963-480A-87FE-5C300DA65A92}" dt="2024-03-10T21:51:04.605" v="2203"/>
        <pc:sldMkLst>
          <pc:docMk/>
          <pc:sldMk cId="4229174030" sldId="279"/>
        </pc:sldMkLst>
      </pc:sldChg>
      <pc:sldChg chg="addSp delSp modSp add mod ord modAnim">
        <pc:chgData name="Pilling, Luke" userId="78432b53-f414-41d8-9a92-2bf0f054edc0" providerId="ADAL" clId="{1788C977-4963-480A-87FE-5C300DA65A92}" dt="2024-03-13T20:51:22.574" v="3416" actId="20577"/>
        <pc:sldMkLst>
          <pc:docMk/>
          <pc:sldMk cId="910326452" sldId="280"/>
        </pc:sldMkLst>
      </pc:sldChg>
      <pc:sldChg chg="addSp delSp modSp add del mod delAnim">
        <pc:chgData name="Pilling, Luke" userId="78432b53-f414-41d8-9a92-2bf0f054edc0" providerId="ADAL" clId="{1788C977-4963-480A-87FE-5C300DA65A92}" dt="2024-02-27T08:46:50.320" v="1638" actId="47"/>
        <pc:sldMkLst>
          <pc:docMk/>
          <pc:sldMk cId="874373600" sldId="281"/>
        </pc:sldMkLst>
      </pc:sldChg>
      <pc:sldChg chg="addSp delSp modSp add del mod ord">
        <pc:chgData name="Pilling, Luke" userId="78432b53-f414-41d8-9a92-2bf0f054edc0" providerId="ADAL" clId="{1788C977-4963-480A-87FE-5C300DA65A92}" dt="2024-03-10T21:46:01.757" v="2161" actId="47"/>
        <pc:sldMkLst>
          <pc:docMk/>
          <pc:sldMk cId="3137505065" sldId="282"/>
        </pc:sldMkLst>
      </pc:sldChg>
      <pc:sldChg chg="addSp delSp modSp add mod ord">
        <pc:chgData name="Pilling, Luke" userId="78432b53-f414-41d8-9a92-2bf0f054edc0" providerId="ADAL" clId="{1788C977-4963-480A-87FE-5C300DA65A92}" dt="2024-03-10T21:51:04.605" v="2203"/>
        <pc:sldMkLst>
          <pc:docMk/>
          <pc:sldMk cId="1869009657" sldId="283"/>
        </pc:sldMkLst>
      </pc:sldChg>
      <pc:sldChg chg="addSp modSp add mod ord">
        <pc:chgData name="Pilling, Luke" userId="78432b53-f414-41d8-9a92-2bf0f054edc0" providerId="ADAL" clId="{1788C977-4963-480A-87FE-5C300DA65A92}" dt="2024-03-10T21:51:04.605" v="2203"/>
        <pc:sldMkLst>
          <pc:docMk/>
          <pc:sldMk cId="3068665455" sldId="284"/>
        </pc:sldMkLst>
      </pc:sldChg>
      <pc:sldChg chg="addSp delSp modSp add del mod">
        <pc:chgData name="Pilling, Luke" userId="78432b53-f414-41d8-9a92-2bf0f054edc0" providerId="ADAL" clId="{1788C977-4963-480A-87FE-5C300DA65A92}" dt="2024-03-10T21:22:06.223" v="2123" actId="47"/>
        <pc:sldMkLst>
          <pc:docMk/>
          <pc:sldMk cId="1559650905" sldId="285"/>
        </pc:sldMkLst>
      </pc:sldChg>
      <pc:sldChg chg="delSp add del mod">
        <pc:chgData name="Pilling, Luke" userId="78432b53-f414-41d8-9a92-2bf0f054edc0" providerId="ADAL" clId="{1788C977-4963-480A-87FE-5C300DA65A92}" dt="2024-03-10T21:22:06.223" v="2123" actId="47"/>
        <pc:sldMkLst>
          <pc:docMk/>
          <pc:sldMk cId="1181958911" sldId="286"/>
        </pc:sldMkLst>
      </pc:sldChg>
      <pc:sldChg chg="add ord modAnim">
        <pc:chgData name="Pilling, Luke" userId="78432b53-f414-41d8-9a92-2bf0f054edc0" providerId="ADAL" clId="{1788C977-4963-480A-87FE-5C300DA65A92}" dt="2024-03-10T21:51:04.605" v="2203"/>
        <pc:sldMkLst>
          <pc:docMk/>
          <pc:sldMk cId="1424024673" sldId="287"/>
        </pc:sldMkLst>
      </pc:sldChg>
      <pc:sldChg chg="addSp delSp modSp add mod ord">
        <pc:chgData name="Pilling, Luke" userId="78432b53-f414-41d8-9a92-2bf0f054edc0" providerId="ADAL" clId="{1788C977-4963-480A-87FE-5C300DA65A92}" dt="2024-03-14T09:39:57.741" v="6404" actId="1076"/>
        <pc:sldMkLst>
          <pc:docMk/>
          <pc:sldMk cId="1451971778" sldId="288"/>
        </pc:sldMkLst>
      </pc:sldChg>
      <pc:sldChg chg="addSp delSp modSp add mod">
        <pc:chgData name="Pilling, Luke" userId="78432b53-f414-41d8-9a92-2bf0f054edc0" providerId="ADAL" clId="{1788C977-4963-480A-87FE-5C300DA65A92}" dt="2024-03-13T22:20:19.998" v="5440" actId="113"/>
        <pc:sldMkLst>
          <pc:docMk/>
          <pc:sldMk cId="2905998075" sldId="289"/>
        </pc:sldMkLst>
      </pc:sldChg>
      <pc:sldChg chg="add del">
        <pc:chgData name="Pilling, Luke" userId="78432b53-f414-41d8-9a92-2bf0f054edc0" providerId="ADAL" clId="{1788C977-4963-480A-87FE-5C300DA65A92}" dt="2024-03-10T21:02:29.249" v="1910" actId="2890"/>
        <pc:sldMkLst>
          <pc:docMk/>
          <pc:sldMk cId="4234528326" sldId="289"/>
        </pc:sldMkLst>
      </pc:sldChg>
      <pc:sldChg chg="addSp delSp modSp add mod">
        <pc:chgData name="Pilling, Luke" userId="78432b53-f414-41d8-9a92-2bf0f054edc0" providerId="ADAL" clId="{1788C977-4963-480A-87FE-5C300DA65A92}" dt="2024-03-13T22:20:10.521" v="5437" actId="113"/>
        <pc:sldMkLst>
          <pc:docMk/>
          <pc:sldMk cId="3727106828" sldId="290"/>
        </pc:sldMkLst>
      </pc:sldChg>
      <pc:sldChg chg="addSp delSp modSp add mod modAnim">
        <pc:chgData name="Pilling, Luke" userId="78432b53-f414-41d8-9a92-2bf0f054edc0" providerId="ADAL" clId="{1788C977-4963-480A-87FE-5C300DA65A92}" dt="2024-03-10T21:44:56.712" v="2159" actId="1038"/>
        <pc:sldMkLst>
          <pc:docMk/>
          <pc:sldMk cId="311031302" sldId="291"/>
        </pc:sldMkLst>
      </pc:sldChg>
      <pc:sldChg chg="add del">
        <pc:chgData name="Pilling, Luke" userId="78432b53-f414-41d8-9a92-2bf0f054edc0" providerId="ADAL" clId="{1788C977-4963-480A-87FE-5C300DA65A92}" dt="2024-03-10T21:06:38.551" v="1945" actId="2890"/>
        <pc:sldMkLst>
          <pc:docMk/>
          <pc:sldMk cId="1442310886" sldId="292"/>
        </pc:sldMkLst>
      </pc:sldChg>
      <pc:sldChg chg="delSp modSp add del mod ord delAnim">
        <pc:chgData name="Pilling, Luke" userId="78432b53-f414-41d8-9a92-2bf0f054edc0" providerId="ADAL" clId="{1788C977-4963-480A-87FE-5C300DA65A92}" dt="2024-03-13T22:20:46.467" v="5449" actId="2696"/>
        <pc:sldMkLst>
          <pc:docMk/>
          <pc:sldMk cId="1588653182" sldId="292"/>
        </pc:sldMkLst>
      </pc:sldChg>
      <pc:sldChg chg="addSp delSp modSp add del mod ord delAnim">
        <pc:chgData name="Pilling, Luke" userId="78432b53-f414-41d8-9a92-2bf0f054edc0" providerId="ADAL" clId="{1788C977-4963-480A-87FE-5C300DA65A92}" dt="2024-03-12T20:57:39.222" v="2388" actId="2696"/>
        <pc:sldMkLst>
          <pc:docMk/>
          <pc:sldMk cId="3344494217" sldId="292"/>
        </pc:sldMkLst>
      </pc:sldChg>
      <pc:sldChg chg="addSp delSp modSp add mod delAnim modAnim">
        <pc:chgData name="Pilling, Luke" userId="78432b53-f414-41d8-9a92-2bf0f054edc0" providerId="ADAL" clId="{1788C977-4963-480A-87FE-5C300DA65A92}" dt="2024-03-14T09:44:32.805" v="6666" actId="2711"/>
        <pc:sldMkLst>
          <pc:docMk/>
          <pc:sldMk cId="2339884780" sldId="293"/>
        </pc:sldMkLst>
      </pc:sldChg>
      <pc:sldChg chg="addSp delSp modSp add mod ord modAnim">
        <pc:chgData name="Pilling, Luke" userId="78432b53-f414-41d8-9a92-2bf0f054edc0" providerId="ADAL" clId="{1788C977-4963-480A-87FE-5C300DA65A92}" dt="2024-03-12T21:50:51.387" v="3219" actId="20577"/>
        <pc:sldMkLst>
          <pc:docMk/>
          <pc:sldMk cId="1648056536" sldId="294"/>
        </pc:sldMkLst>
      </pc:sldChg>
      <pc:sldChg chg="addSp delSp modSp add mod ord modAnim">
        <pc:chgData name="Pilling, Luke" userId="78432b53-f414-41d8-9a92-2bf0f054edc0" providerId="ADAL" clId="{1788C977-4963-480A-87FE-5C300DA65A92}" dt="2024-03-12T21:50:55.364" v="3227" actId="20577"/>
        <pc:sldMkLst>
          <pc:docMk/>
          <pc:sldMk cId="3373616603" sldId="295"/>
        </pc:sldMkLst>
      </pc:sldChg>
      <pc:sldChg chg="addSp modSp add del mod">
        <pc:chgData name="Pilling, Luke" userId="78432b53-f414-41d8-9a92-2bf0f054edc0" providerId="ADAL" clId="{1788C977-4963-480A-87FE-5C300DA65A92}" dt="2024-03-13T22:50:12.201" v="6402" actId="2696"/>
        <pc:sldMkLst>
          <pc:docMk/>
          <pc:sldMk cId="1689608828" sldId="296"/>
        </pc:sldMkLst>
      </pc:sldChg>
      <pc:sldChg chg="addSp delSp modSp add mod ord modAnim">
        <pc:chgData name="Pilling, Luke" userId="78432b53-f414-41d8-9a92-2bf0f054edc0" providerId="ADAL" clId="{1788C977-4963-480A-87FE-5C300DA65A92}" dt="2024-03-13T22:27:32.342" v="5633"/>
        <pc:sldMkLst>
          <pc:docMk/>
          <pc:sldMk cId="991083800" sldId="297"/>
        </pc:sldMkLst>
      </pc:sldChg>
      <pc:sldChg chg="addSp delSp modSp add mod ord delAnim">
        <pc:chgData name="Pilling, Luke" userId="78432b53-f414-41d8-9a92-2bf0f054edc0" providerId="ADAL" clId="{1788C977-4963-480A-87FE-5C300DA65A92}" dt="2024-03-13T22:28:42.512" v="5638"/>
        <pc:sldMkLst>
          <pc:docMk/>
          <pc:sldMk cId="1833221769" sldId="298"/>
        </pc:sldMkLst>
      </pc:sldChg>
      <pc:sldChg chg="addSp delSp modSp add mod ord delAnim modAnim">
        <pc:chgData name="Pilling, Luke" userId="78432b53-f414-41d8-9a92-2bf0f054edc0" providerId="ADAL" clId="{1788C977-4963-480A-87FE-5C300DA65A92}" dt="2024-03-13T22:28:42.512" v="5638"/>
        <pc:sldMkLst>
          <pc:docMk/>
          <pc:sldMk cId="1768930163" sldId="299"/>
        </pc:sldMkLst>
      </pc:sldChg>
      <pc:sldChg chg="addSp modSp add mod ord modAnim">
        <pc:chgData name="Pilling, Luke" userId="78432b53-f414-41d8-9a92-2bf0f054edc0" providerId="ADAL" clId="{1788C977-4963-480A-87FE-5C300DA65A92}" dt="2024-03-13T22:28:42.512" v="5638"/>
        <pc:sldMkLst>
          <pc:docMk/>
          <pc:sldMk cId="1999210713" sldId="300"/>
        </pc:sldMkLst>
      </pc:sldChg>
      <pc:sldChg chg="addSp delSp modSp add mod">
        <pc:chgData name="Pilling, Luke" userId="78432b53-f414-41d8-9a92-2bf0f054edc0" providerId="ADAL" clId="{1788C977-4963-480A-87FE-5C300DA65A92}" dt="2024-03-13T22:18:38.885" v="5362" actId="1076"/>
        <pc:sldMkLst>
          <pc:docMk/>
          <pc:sldMk cId="2453484685" sldId="301"/>
        </pc:sldMkLst>
      </pc:sldChg>
      <pc:sldChg chg="addSp delSp modSp add mod delAnim modAnim">
        <pc:chgData name="Pilling, Luke" userId="78432b53-f414-41d8-9a92-2bf0f054edc0" providerId="ADAL" clId="{1788C977-4963-480A-87FE-5C300DA65A92}" dt="2024-03-13T22:08:31.362" v="4982" actId="122"/>
        <pc:sldMkLst>
          <pc:docMk/>
          <pc:sldMk cId="3240183843" sldId="302"/>
        </pc:sldMkLst>
      </pc:sldChg>
      <pc:sldChg chg="addSp delSp modSp add mod modAnim">
        <pc:chgData name="Pilling, Luke" userId="78432b53-f414-41d8-9a92-2bf0f054edc0" providerId="ADAL" clId="{1788C977-4963-480A-87FE-5C300DA65A92}" dt="2024-03-14T11:21:31.087" v="6673" actId="20577"/>
        <pc:sldMkLst>
          <pc:docMk/>
          <pc:sldMk cId="4174806775" sldId="303"/>
        </pc:sldMkLst>
      </pc:sldChg>
      <pc:sldChg chg="addSp delSp modSp add mod delAnim modAnim">
        <pc:chgData name="Pilling, Luke" userId="78432b53-f414-41d8-9a92-2bf0f054edc0" providerId="ADAL" clId="{1788C977-4963-480A-87FE-5C300DA65A92}" dt="2024-03-14T11:21:40.977" v="6680" actId="20577"/>
        <pc:sldMkLst>
          <pc:docMk/>
          <pc:sldMk cId="3431312570" sldId="304"/>
        </pc:sldMkLst>
      </pc:sldChg>
      <pc:sldChg chg="addSp delSp modSp add del mod delAnim">
        <pc:chgData name="Pilling, Luke" userId="78432b53-f414-41d8-9a92-2bf0f054edc0" providerId="ADAL" clId="{1788C977-4963-480A-87FE-5C300DA65A92}" dt="2024-03-13T21:38:51.319" v="4428" actId="2696"/>
        <pc:sldMkLst>
          <pc:docMk/>
          <pc:sldMk cId="3558634227" sldId="304"/>
        </pc:sldMkLst>
      </pc:sldChg>
      <pc:sldChg chg="addSp delSp modSp add mod modAnim">
        <pc:chgData name="Pilling, Luke" userId="78432b53-f414-41d8-9a92-2bf0f054edc0" providerId="ADAL" clId="{1788C977-4963-480A-87FE-5C300DA65A92}" dt="2024-03-13T21:51:17.777" v="4682" actId="20577"/>
        <pc:sldMkLst>
          <pc:docMk/>
          <pc:sldMk cId="770818280" sldId="305"/>
        </pc:sldMkLst>
      </pc:sldChg>
      <pc:sldChg chg="add del">
        <pc:chgData name="Pilling, Luke" userId="78432b53-f414-41d8-9a92-2bf0f054edc0" providerId="ADAL" clId="{1788C977-4963-480A-87FE-5C300DA65A92}" dt="2024-03-13T21:47:58.235" v="4609" actId="2696"/>
        <pc:sldMkLst>
          <pc:docMk/>
          <pc:sldMk cId="1931838564" sldId="305"/>
        </pc:sldMkLst>
      </pc:sldChg>
      <pc:sldChg chg="addSp modSp add mod">
        <pc:chgData name="Pilling, Luke" userId="78432b53-f414-41d8-9a92-2bf0f054edc0" providerId="ADAL" clId="{1788C977-4963-480A-87FE-5C300DA65A92}" dt="2024-03-13T22:43:24.942" v="6401" actId="20577"/>
        <pc:sldMkLst>
          <pc:docMk/>
          <pc:sldMk cId="2055361154" sldId="306"/>
        </pc:sldMkLst>
      </pc:sldChg>
      <pc:sldChg chg="addSp delSp modSp add mod delAnim modAnim">
        <pc:chgData name="Pilling, Luke" userId="78432b53-f414-41d8-9a92-2bf0f054edc0" providerId="ADAL" clId="{1788C977-4963-480A-87FE-5C300DA65A92}" dt="2024-03-13T22:38:54.146" v="6319" actId="1035"/>
        <pc:sldMkLst>
          <pc:docMk/>
          <pc:sldMk cId="1631002133" sldId="307"/>
        </pc:sldMkLst>
      </pc:sldChg>
      <pc:sldChg chg="addSp delSp modSp add mod">
        <pc:chgData name="Pilling, Luke" userId="78432b53-f414-41d8-9a92-2bf0f054edc0" providerId="ADAL" clId="{1788C977-4963-480A-87FE-5C300DA65A92}" dt="2024-03-13T22:22:42.634" v="5582" actId="478"/>
        <pc:sldMkLst>
          <pc:docMk/>
          <pc:sldMk cId="2012888509" sldId="308"/>
        </pc:sldMkLst>
      </pc:sldChg>
      <pc:sldChg chg="addSp delSp modSp add del mod">
        <pc:chgData name="Pilling, Luke" userId="78432b53-f414-41d8-9a92-2bf0f054edc0" providerId="ADAL" clId="{1788C977-4963-480A-87FE-5C300DA65A92}" dt="2024-03-13T22:24:26.401" v="5585" actId="47"/>
        <pc:sldMkLst>
          <pc:docMk/>
          <pc:sldMk cId="1387410188" sldId="309"/>
        </pc:sldMkLst>
      </pc:sldChg>
      <pc:sldChg chg="addSp delSp modSp add mod ord delAnim">
        <pc:chgData name="Pilling, Luke" userId="78432b53-f414-41d8-9a92-2bf0f054edc0" providerId="ADAL" clId="{1788C977-4963-480A-87FE-5C300DA65A92}" dt="2024-03-13T22:32:06.100" v="6069" actId="14100"/>
        <pc:sldMkLst>
          <pc:docMk/>
          <pc:sldMk cId="4279196500" sldId="309"/>
        </pc:sldMkLst>
      </pc:sldChg>
      <pc:sldChg chg="add del">
        <pc:chgData name="Pilling, Luke" userId="78432b53-f414-41d8-9a92-2bf0f054edc0" providerId="ADAL" clId="{1788C977-4963-480A-87FE-5C300DA65A92}" dt="2024-03-13T22:39:33.219" v="6320" actId="2696"/>
        <pc:sldMkLst>
          <pc:docMk/>
          <pc:sldMk cId="938954128" sldId="310"/>
        </pc:sldMkLst>
      </pc:sldChg>
      <pc:sldChg chg="delSp add mod delAnim">
        <pc:chgData name="Pilling, Luke" userId="78432b53-f414-41d8-9a92-2bf0f054edc0" providerId="ADAL" clId="{1788C977-4963-480A-87FE-5C300DA65A92}" dt="2024-03-14T11:23:18.153" v="6682" actId="478"/>
        <pc:sldMkLst>
          <pc:docMk/>
          <pc:sldMk cId="3187824625" sldId="31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932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52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1pPr>
    <a:lvl2pPr marL="207935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2pPr>
    <a:lvl3pPr marL="415869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3pPr>
    <a:lvl4pPr marL="623804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4pPr>
    <a:lvl5pPr marL="831738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5pPr>
    <a:lvl6pPr marL="1039673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6pPr>
    <a:lvl7pPr marL="1247607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7pPr>
    <a:lvl8pPr marL="1455542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8pPr>
    <a:lvl9pPr marL="1663476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AC4B8B1-E9D0-3C8E-A507-4A7B253F8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2535" y="361"/>
            <a:ext cx="3851465" cy="5143139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ACB8A57-5EFB-A8C3-4852-AD100EC5E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Cover Slide title maximum of 2 lines</a:t>
            </a:r>
            <a:endParaRPr lang="en-US" dirty="0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1199BFAD-F4D4-1B01-012B-E92049685C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94" y="324909"/>
            <a:ext cx="4135674" cy="27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4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2D71C4C-306A-A0BD-62AA-747F3FE1639B}"/>
              </a:ext>
            </a:extLst>
          </p:cNvPr>
          <p:cNvSpPr/>
          <p:nvPr userDrawn="1"/>
        </p:nvSpPr>
        <p:spPr>
          <a:xfrm>
            <a:off x="1" y="0"/>
            <a:ext cx="5401549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D02B1128-FC30-2A5F-395F-B23F39F01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8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401549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23A3671-EF21-D70D-2E1F-A66863435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5D80FCF-3CBB-04A7-ECCA-B8C5E132E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85DB350-EE56-950E-D578-B313C92F0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0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6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6C95C69-9981-BDC4-EB37-A36C66206B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8E454C8-6C6C-B313-F7B3-801EA0F04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85C755DB-893F-C64E-8AF2-C831F24E0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D16448E-F6D1-2C20-67AF-E1151C7186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68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93FCEBB-2B78-CAAE-746C-62AA054C7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255504C-6278-D317-3B7B-B0FC81F226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8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44AC0E7-BC0A-60E6-DB9B-9E4959B087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600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8776E67-A12F-39E1-5122-480F41F2B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BA2B8176-154E-1134-AE38-0573799014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53E632D-627C-2CF2-8F59-9A00EB7D70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97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83BAD9-BD3D-6E62-299D-153A8F0BA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126C8C0-3094-993C-1E39-30F0864350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85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7953599" y="4443894"/>
            <a:ext cx="763925" cy="480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1069"/>
              </a:lnSpc>
            </a:pPr>
            <a:r>
              <a:rPr sz="1228" b="0" i="0" spc="-5" dirty="0">
                <a:solidFill>
                  <a:srgbClr val="FFFFFF"/>
                </a:solidFill>
                <a:latin typeface="Outfit" pitchFamily="2" charset="0"/>
                <a:cs typeface="Spectral-Light"/>
              </a:rPr>
              <a:t>University</a:t>
            </a:r>
            <a:endParaRPr sz="1228" b="0" i="0" dirty="0">
              <a:latin typeface="Outfit" pitchFamily="2" charset="0"/>
              <a:cs typeface="Spectral-Light"/>
            </a:endParaRPr>
          </a:p>
          <a:p>
            <a:pPr marL="5776">
              <a:lnSpc>
                <a:spcPts val="1308"/>
              </a:lnSpc>
            </a:pP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"/>
              </a:rPr>
              <a:t>of</a:t>
            </a: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-Light"/>
              </a:rPr>
              <a:t>Galway.ie</a:t>
            </a:r>
            <a:endParaRPr sz="1228" b="0" i="0" dirty="0">
              <a:latin typeface="Outfit" pitchFamily="2" charset="0"/>
              <a:cs typeface="Spectral-Light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42C85CB-741A-2D67-0D87-8A43E2C6D3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39C4E43-7729-C4E5-690B-9C37F35AC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8981" y="181"/>
            <a:ext cx="4965019" cy="5143139"/>
          </a:xfrm>
          <a:prstGeom prst="rect">
            <a:avLst/>
          </a:prstGeom>
        </p:spPr>
      </p:pic>
      <p:pic>
        <p:nvPicPr>
          <p:cNvPr id="79" name="Picture 78" descr="Logo&#10;&#10;Description automatically generated with medium confidence">
            <a:extLst>
              <a:ext uri="{FF2B5EF4-FFF2-40B4-BE49-F238E27FC236}">
                <a16:creationId xmlns:a16="http://schemas.microsoft.com/office/drawing/2014/main" id="{D512AD58-9BCD-C5E1-0485-634CAE1E3E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D9CE0E88-1024-2217-A732-5EB0B7404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24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3ED5843-A67C-EFB1-D461-9CCEDF85A6CF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63A50759-F8AB-3FBC-D737-5D8E38A363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630" y="7729"/>
            <a:ext cx="5021370" cy="5143139"/>
          </a:xfrm>
          <a:prstGeom prst="rect">
            <a:avLst/>
          </a:prstGeom>
        </p:spPr>
      </p:pic>
      <p:sp>
        <p:nvSpPr>
          <p:cNvPr id="80" name="Subtitle 2">
            <a:extLst>
              <a:ext uri="{FF2B5EF4-FFF2-40B4-BE49-F238E27FC236}">
                <a16:creationId xmlns:a16="http://schemas.microsoft.com/office/drawing/2014/main" id="{01C673F2-9EDD-B71B-58BF-18B353D09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5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E274902-B01F-6EF6-B71B-60E4A7B67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F300A6-A419-8C90-233A-37E8AC45F9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841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add picture</a:t>
            </a:r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15A1A1E-EB3F-911A-8895-76AAF9699152}"/>
              </a:ext>
            </a:extLst>
          </p:cNvPr>
          <p:cNvSpPr/>
          <p:nvPr userDrawn="1"/>
        </p:nvSpPr>
        <p:spPr>
          <a:xfrm>
            <a:off x="7979920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DBC7975-EE5A-D398-AC86-ACDDCB0EB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10B1BE47-1CA2-4FEA-EA68-808D696D07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E1BD5C4-29E3-E66C-EFEF-43D6572A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07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FA78424-EBEF-A3A7-C341-7FC211974A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E06D043-BE9E-7D4A-4983-128637F35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0C7C12A-42BB-918A-4EDA-059063A00E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559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</a:t>
            </a:r>
            <a:br>
              <a:rPr lang="en-GB"/>
            </a:br>
            <a:r>
              <a:rPr lang="en-GB"/>
              <a:t>add picture</a:t>
            </a: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63A5A37-2DD3-8DB2-B5F5-DED340B7FDED}"/>
              </a:ext>
            </a:extLst>
          </p:cNvPr>
          <p:cNvSpPr/>
          <p:nvPr userDrawn="1"/>
        </p:nvSpPr>
        <p:spPr>
          <a:xfrm>
            <a:off x="7972223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236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3">
            <a:extLst>
              <a:ext uri="{FF2B5EF4-FFF2-40B4-BE49-F238E27FC236}">
                <a16:creationId xmlns:a16="http://schemas.microsoft.com/office/drawing/2014/main" id="{F6B89E7D-C894-6508-DE68-941030866F77}"/>
              </a:ext>
            </a:extLst>
          </p:cNvPr>
          <p:cNvSpPr/>
          <p:nvPr userDrawn="1"/>
        </p:nvSpPr>
        <p:spPr>
          <a:xfrm>
            <a:off x="0" y="289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Picture 37" descr="Shape&#10;&#10;Description automatically generated">
            <a:extLst>
              <a:ext uri="{FF2B5EF4-FFF2-40B4-BE49-F238E27FC236}">
                <a16:creationId xmlns:a16="http://schemas.microsoft.com/office/drawing/2014/main" id="{2B4A76F5-4DD6-B3B4-A522-ECD143D38A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42" y="1285928"/>
            <a:ext cx="3014998" cy="3715406"/>
          </a:xfrm>
          <a:prstGeom prst="rect">
            <a:avLst/>
          </a:prstGeom>
        </p:spPr>
      </p:pic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D7BEA09C-5FA4-283D-831E-8B4496151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841" y="1253515"/>
            <a:ext cx="3477146" cy="2122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546"/>
              </a:spcBef>
              <a:spcAft>
                <a:spcPts val="546"/>
              </a:spcAft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</a:t>
            </a:r>
            <a:br>
              <a:rPr lang="en-GB"/>
            </a:br>
            <a:r>
              <a:rPr lang="en-GB"/>
              <a:t>Max 4 lines </a:t>
            </a:r>
            <a:br>
              <a:rPr lang="en-GB"/>
            </a:br>
            <a:r>
              <a:rPr lang="en-GB"/>
              <a:t>for copy to be placed here</a:t>
            </a:r>
            <a:endParaRPr lang="en-US"/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F874A05C-1D8D-38FA-3879-352AA30633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EE53FCE0-553F-884D-67FD-F3AAC22407C2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079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-6652" y="-7439"/>
            <a:ext cx="9150652" cy="5158307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39" y="324909"/>
            <a:ext cx="4135673" cy="2721896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784" y="7729"/>
            <a:ext cx="388421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 title maximum of 2 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53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04C23F71-F8FF-7C2B-0FE1-E228C8B3C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24C769-1998-A06D-6E9C-55F0D1FA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0"/>
            <a:ext cx="8235197" cy="3578432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12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289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125DBA8C-F4DB-0D36-D51C-275FFF5B12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54548" y="1425525"/>
            <a:ext cx="3589452" cy="371928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380E4B3-05CE-C39D-C7D6-CAB444C30F52}"/>
              </a:ext>
            </a:extLst>
          </p:cNvPr>
          <p:cNvSpPr/>
          <p:nvPr userDrawn="1"/>
        </p:nvSpPr>
        <p:spPr>
          <a:xfrm>
            <a:off x="5430645" y="1425525"/>
            <a:ext cx="123903" cy="3717686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6431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66FC306-B4B3-F80E-CAC0-B419EBDE3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0D9F827A-E976-6ABC-1466-86F285CB7C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1A5B-745A-E6EC-8F3D-4FD608B1B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1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1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88586-E7D9-0274-F6DA-71144635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2141468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CECC3-1AE5-10C3-4C6E-74D1D5D11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1299192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624B7872-7768-8994-9EFC-A12171D04E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15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5019323"/>
            <a:ext cx="9144000" cy="12389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AD0-AE77-3039-7CEA-D90642EF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76" y="1274651"/>
            <a:ext cx="8235197" cy="2683331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DA59C-4523-11FE-0AFC-93AD51833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E9C1154D-36D6-A953-38F2-59B9E13E9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1195EDD9-5DCF-E587-8C4A-A05B7E78D324}"/>
              </a:ext>
            </a:extLst>
          </p:cNvPr>
          <p:cNvSpPr/>
          <p:nvPr/>
        </p:nvSpPr>
        <p:spPr>
          <a:xfrm>
            <a:off x="522621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53827B12-AFEC-0AC9-04EF-BDF6A071CF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47884" y="1306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3792079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01DF-1D0F-8FAF-5FA2-93517F55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080" y="170517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34B44A-7A8E-F500-20CE-D4E64B0EF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0079" y="421413"/>
            <a:ext cx="4236359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72" name="Picture 71" descr="Logo&#10;&#10;Description automatically generated with medium confidence">
            <a:extLst>
              <a:ext uri="{FF2B5EF4-FFF2-40B4-BE49-F238E27FC236}">
                <a16:creationId xmlns:a16="http://schemas.microsoft.com/office/drawing/2014/main" id="{A7E1376B-7710-0DD8-EA1F-07505FDD14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4879" y="3970892"/>
            <a:ext cx="1642925" cy="1081292"/>
          </a:xfrm>
          <a:prstGeom prst="rect">
            <a:avLst/>
          </a:prstGeom>
        </p:spPr>
      </p:pic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666F29F3-5F63-ECBC-D7F4-B404692075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8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4E101A4-56D7-2B69-7070-2CA34A9EEF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72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C6CDE099-1FB8-58A8-FC61-4700ECB4DA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9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EC66147D-9FC7-612D-FFE0-F5B777FAF5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214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2BA07D73-342E-F574-3FF1-6110E6D91C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4341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9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y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18CBD-6FF2-33EA-7CEC-90D3B43D5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C92E8A1-37D3-2FC9-50B2-B21242849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1261" y="181"/>
            <a:ext cx="4342739" cy="51431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4441B3FD-1279-E5F0-E2EF-2F81392260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86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6981FABC-D64E-DD4E-DD40-88B87CDE4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621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267225A8-DF92-6DC4-B9E0-536C7B8E9C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25046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59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8CD300-AFD2-A445-594E-242C472866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main images</a:t>
            </a:r>
            <a:endParaRPr lang="en-US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26C29E3D-6339-BE55-5799-0028BAFC3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9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5557DA65-DD09-B94E-7CC0-8C994100CD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14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B0D28BD-15AE-5855-9139-0860ED5080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74402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71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81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71280F10-9A00-38FC-CBBE-9B2D4CB648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7" cy="1879801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F23457A-38BB-DF64-F930-13DF3E9042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420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540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17D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3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30411B7-870E-526A-63C0-7491D2653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954" y="0"/>
            <a:ext cx="439804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7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inside a building&#10;&#10;Description automatically generated with medium confidence">
            <a:extLst>
              <a:ext uri="{FF2B5EF4-FFF2-40B4-BE49-F238E27FC236}">
                <a16:creationId xmlns:a16="http://schemas.microsoft.com/office/drawing/2014/main" id="{58AAB12F-A906-1F06-31DB-042EF3133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531" y="-1123"/>
            <a:ext cx="4492911" cy="45206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0DEBE9C-A3B3-8A25-ACF6-5DE4D57E1A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2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32295549-C08F-2833-10A2-22BF12289814}"/>
              </a:ext>
            </a:extLst>
          </p:cNvPr>
          <p:cNvSpPr/>
          <p:nvPr userDrawn="1"/>
        </p:nvSpPr>
        <p:spPr>
          <a:xfrm>
            <a:off x="0" y="289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A picture containing text, sky, outdoor, green&#10;&#10;Description automatically generated">
            <a:extLst>
              <a:ext uri="{FF2B5EF4-FFF2-40B4-BE49-F238E27FC236}">
                <a16:creationId xmlns:a16="http://schemas.microsoft.com/office/drawing/2014/main" id="{A87E668B-9E4F-B66A-219F-844904B174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369" y="-1125"/>
            <a:ext cx="4490207" cy="4517954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800AB7-3DD6-1390-0D81-070E14CB5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A67FF1C-2AE3-AC33-1C9E-A9127729BF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9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5BAB2048-AC9E-1F4A-D866-B15D7071D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5146" y="-5523"/>
            <a:ext cx="4257706" cy="5154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9D4D7D-7842-485B-36C3-917F4255A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5" cy="29425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5B0E4720-DC61-098C-8125-F7EF583CA3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41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1298603-0265-B51E-5AFA-28B77C5D9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"/>
            <a:ext cx="9152642" cy="514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B11714-66E0-73E7-21D9-A04EC04528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DC1EBCA-571F-432C-54DC-A169C3608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EC8DA54-688C-5EFC-0681-FB90111AA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3" name="Picture 2" descr="A picture containing sky, building, outdoor, structure&#10;&#10;Description automatically generated">
            <a:extLst>
              <a:ext uri="{FF2B5EF4-FFF2-40B4-BE49-F238E27FC236}">
                <a16:creationId xmlns:a16="http://schemas.microsoft.com/office/drawing/2014/main" id="{DFCDE3D0-BC23-0D56-1107-07EABC2762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4" cy="2942574"/>
          </a:xfrm>
          <a:prstGeom prst="rect">
            <a:avLst/>
          </a:prstGeom>
        </p:spPr>
      </p:pic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F0807F8-6F11-2AD6-E61F-AAF048058D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5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walking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D825D899-3701-A821-CF70-373ED20C7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552" y="0"/>
            <a:ext cx="3584448" cy="514350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399047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E998EA2-4145-3937-3457-AE70AAE0E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3D9B738-0A38-3F95-E441-05394665A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D93502A-F937-F227-B1D6-80A95B7085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7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3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D371A-D2D5-4200-2DCE-D7D59B36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03" y="273637"/>
            <a:ext cx="7886195" cy="99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3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1" r:id="rId2"/>
    <p:sldLayoutId id="2147483661" r:id="rId3"/>
    <p:sldLayoutId id="2147483698" r:id="rId4"/>
    <p:sldLayoutId id="2147483716" r:id="rId5"/>
    <p:sldLayoutId id="2147483867" r:id="rId6"/>
    <p:sldLayoutId id="2147483785" r:id="rId7"/>
    <p:sldLayoutId id="2147483793" r:id="rId8"/>
    <p:sldLayoutId id="2147483730" r:id="rId9"/>
    <p:sldLayoutId id="2147483699" r:id="rId10"/>
    <p:sldLayoutId id="2147483804" r:id="rId11"/>
    <p:sldLayoutId id="2147483830" r:id="rId12"/>
    <p:sldLayoutId id="2147483823" r:id="rId13"/>
    <p:sldLayoutId id="2147483853" r:id="rId14"/>
    <p:sldLayoutId id="2147483690" r:id="rId15"/>
    <p:sldLayoutId id="2147483673" r:id="rId16"/>
    <p:sldLayoutId id="2147483840" r:id="rId17"/>
    <p:sldLayoutId id="2147483720" r:id="rId18"/>
    <p:sldLayoutId id="2147483667" r:id="rId19"/>
    <p:sldLayoutId id="2147483664" r:id="rId20"/>
    <p:sldLayoutId id="2147483862" r:id="rId21"/>
    <p:sldLayoutId id="2147483864" r:id="rId22"/>
    <p:sldLayoutId id="2147483674" r:id="rId23"/>
    <p:sldLayoutId id="2147483676" r:id="rId24"/>
    <p:sldLayoutId id="2147483675" r:id="rId25"/>
    <p:sldLayoutId id="2147483662" r:id="rId26"/>
    <p:sldLayoutId id="2147483678" r:id="rId27"/>
    <p:sldLayoutId id="2147483687" r:id="rId28"/>
    <p:sldLayoutId id="2147483689" r:id="rId29"/>
    <p:sldLayoutId id="2147483700" r:id="rId30"/>
    <p:sldLayoutId id="2147483701" r:id="rId31"/>
    <p:sldLayoutId id="2147483702" r:id="rId32"/>
    <p:sldLayoutId id="2147483680" r:id="rId33"/>
    <p:sldLayoutId id="2147483719" r:id="rId34"/>
    <p:sldLayoutId id="2147483682" r:id="rId35"/>
  </p:sldLayoutIdLst>
  <p:txStyles>
    <p:titleStyle>
      <a:lvl1pPr algn="l" defTabSz="415869" rtl="0" eaLnBrk="1" latinLnBrk="0" hangingPunct="1">
        <a:lnSpc>
          <a:spcPct val="90000"/>
        </a:lnSpc>
        <a:spcBef>
          <a:spcPct val="0"/>
        </a:spcBef>
        <a:buNone/>
        <a:defRPr sz="2001" b="0" i="0" kern="1200">
          <a:solidFill>
            <a:srgbClr val="003C3B"/>
          </a:solidFill>
          <a:latin typeface="Outfit" pitchFamily="2" charset="0"/>
          <a:ea typeface="+mj-ea"/>
          <a:cs typeface="+mj-cs"/>
        </a:defRPr>
      </a:lvl1pPr>
    </p:titleStyle>
    <p:bodyStyle>
      <a:lvl1pPr marL="103967" indent="-103967" algn="l" defTabSz="41586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273" kern="1200">
          <a:solidFill>
            <a:schemeClr val="tx1"/>
          </a:solidFill>
          <a:latin typeface="+mn-lt"/>
          <a:ea typeface="+mn-ea"/>
          <a:cs typeface="+mn-cs"/>
        </a:defRPr>
      </a:lvl1pPr>
      <a:lvl2pPr marL="311902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1983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727771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93570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143640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351575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559509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767444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1pPr>
      <a:lvl2pPr marL="207935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2pPr>
      <a:lvl3pPr marL="415869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3pPr>
      <a:lvl4pPr marL="623804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831738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039673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247607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455542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663476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18" Type="http://schemas.openxmlformats.org/officeDocument/2006/relationships/image" Target="../media/image39.jpg"/><Relationship Id="rId26" Type="http://schemas.openxmlformats.org/officeDocument/2006/relationships/image" Target="../media/image47.jpg"/><Relationship Id="rId3" Type="http://schemas.openxmlformats.org/officeDocument/2006/relationships/image" Target="../media/image24.png"/><Relationship Id="rId21" Type="http://schemas.openxmlformats.org/officeDocument/2006/relationships/image" Target="../media/image42.jp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jpeg"/><Relationship Id="rId25" Type="http://schemas.openxmlformats.org/officeDocument/2006/relationships/image" Target="../media/image46.jpg"/><Relationship Id="rId2" Type="http://schemas.openxmlformats.org/officeDocument/2006/relationships/image" Target="../media/image23.png"/><Relationship Id="rId16" Type="http://schemas.openxmlformats.org/officeDocument/2006/relationships/image" Target="../media/image37.jpg"/><Relationship Id="rId20" Type="http://schemas.openxmlformats.org/officeDocument/2006/relationships/image" Target="../media/image41.jp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11" Type="http://schemas.openxmlformats.org/officeDocument/2006/relationships/image" Target="../media/image32.jpeg"/><Relationship Id="rId24" Type="http://schemas.openxmlformats.org/officeDocument/2006/relationships/image" Target="../media/image45.jpg"/><Relationship Id="rId5" Type="http://schemas.openxmlformats.org/officeDocument/2006/relationships/image" Target="../media/image26.png"/><Relationship Id="rId15" Type="http://schemas.openxmlformats.org/officeDocument/2006/relationships/image" Target="../media/image36.jpg"/><Relationship Id="rId23" Type="http://schemas.openxmlformats.org/officeDocument/2006/relationships/image" Target="../media/image44.jpg"/><Relationship Id="rId28" Type="http://schemas.openxmlformats.org/officeDocument/2006/relationships/image" Target="../media/image49.jpg"/><Relationship Id="rId10" Type="http://schemas.openxmlformats.org/officeDocument/2006/relationships/image" Target="../media/image31.jpeg"/><Relationship Id="rId19" Type="http://schemas.openxmlformats.org/officeDocument/2006/relationships/image" Target="../media/image40.jpg"/><Relationship Id="rId4" Type="http://schemas.openxmlformats.org/officeDocument/2006/relationships/image" Target="../media/image25.png"/><Relationship Id="rId9" Type="http://schemas.openxmlformats.org/officeDocument/2006/relationships/image" Target="../media/image30.jpg"/><Relationship Id="rId14" Type="http://schemas.openxmlformats.org/officeDocument/2006/relationships/image" Target="../media/image35.jpeg"/><Relationship Id="rId22" Type="http://schemas.openxmlformats.org/officeDocument/2006/relationships/image" Target="../media/image43.jpg"/><Relationship Id="rId27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18" Type="http://schemas.openxmlformats.org/officeDocument/2006/relationships/image" Target="../media/image39.jpg"/><Relationship Id="rId26" Type="http://schemas.openxmlformats.org/officeDocument/2006/relationships/image" Target="../media/image47.jpg"/><Relationship Id="rId3" Type="http://schemas.openxmlformats.org/officeDocument/2006/relationships/image" Target="../media/image24.png"/><Relationship Id="rId21" Type="http://schemas.openxmlformats.org/officeDocument/2006/relationships/image" Target="../media/image42.jp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jpeg"/><Relationship Id="rId25" Type="http://schemas.openxmlformats.org/officeDocument/2006/relationships/image" Target="../media/image46.jpg"/><Relationship Id="rId2" Type="http://schemas.openxmlformats.org/officeDocument/2006/relationships/image" Target="../media/image23.png"/><Relationship Id="rId16" Type="http://schemas.openxmlformats.org/officeDocument/2006/relationships/image" Target="../media/image37.jpg"/><Relationship Id="rId20" Type="http://schemas.openxmlformats.org/officeDocument/2006/relationships/image" Target="../media/image41.jp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11" Type="http://schemas.openxmlformats.org/officeDocument/2006/relationships/image" Target="../media/image32.jpeg"/><Relationship Id="rId24" Type="http://schemas.openxmlformats.org/officeDocument/2006/relationships/image" Target="../media/image45.jpg"/><Relationship Id="rId5" Type="http://schemas.openxmlformats.org/officeDocument/2006/relationships/image" Target="../media/image26.png"/><Relationship Id="rId15" Type="http://schemas.openxmlformats.org/officeDocument/2006/relationships/image" Target="../media/image36.jpg"/><Relationship Id="rId23" Type="http://schemas.openxmlformats.org/officeDocument/2006/relationships/image" Target="../media/image44.jpg"/><Relationship Id="rId28" Type="http://schemas.openxmlformats.org/officeDocument/2006/relationships/image" Target="../media/image49.jpg"/><Relationship Id="rId10" Type="http://schemas.openxmlformats.org/officeDocument/2006/relationships/image" Target="../media/image31.jpeg"/><Relationship Id="rId19" Type="http://schemas.openxmlformats.org/officeDocument/2006/relationships/image" Target="../media/image40.jpg"/><Relationship Id="rId4" Type="http://schemas.openxmlformats.org/officeDocument/2006/relationships/image" Target="../media/image25.png"/><Relationship Id="rId9" Type="http://schemas.openxmlformats.org/officeDocument/2006/relationships/image" Target="../media/image30.jpg"/><Relationship Id="rId14" Type="http://schemas.openxmlformats.org/officeDocument/2006/relationships/image" Target="../media/image35.jpeg"/><Relationship Id="rId22" Type="http://schemas.openxmlformats.org/officeDocument/2006/relationships/image" Target="../media/image43.jpg"/><Relationship Id="rId27" Type="http://schemas.openxmlformats.org/officeDocument/2006/relationships/image" Target="../media/image4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9B94D6A-48D5-B536-F6C3-DD958F6AEAAD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E4790-1741-57DE-411C-32EF51787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18" y="2901946"/>
            <a:ext cx="2921348" cy="35866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b="1" dirty="0"/>
              <a:t>Luke C. Pilling</a:t>
            </a:r>
            <a:r>
              <a:rPr lang="en-GB" sz="1600" dirty="0"/>
              <a:t>, PhD</a:t>
            </a:r>
            <a:endParaRPr lang="en-GB" sz="2800" i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B8E2406-FC83-FC8E-E30F-BFFC2F2C7C10}"/>
              </a:ext>
            </a:extLst>
          </p:cNvPr>
          <p:cNvSpPr txBox="1">
            <a:spLocks/>
          </p:cNvSpPr>
          <p:nvPr/>
        </p:nvSpPr>
        <p:spPr>
          <a:xfrm>
            <a:off x="796154" y="2033656"/>
            <a:ext cx="5575308" cy="5939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r>
              <a:rPr lang="en-GB" sz="1800" b="1" dirty="0">
                <a:solidFill>
                  <a:srgbClr val="017D69"/>
                </a:solidFill>
              </a:rPr>
              <a:t>Genetic Insights into Ageing and Chronic Disease: </a:t>
            </a:r>
            <a:br>
              <a:rPr lang="en-GB" sz="1800" b="1" dirty="0">
                <a:solidFill>
                  <a:srgbClr val="017D69"/>
                </a:solidFill>
              </a:rPr>
            </a:br>
            <a:r>
              <a:rPr lang="en-GB" sz="1800" b="1" dirty="0">
                <a:solidFill>
                  <a:srgbClr val="017D69"/>
                </a:solidFill>
              </a:rPr>
              <a:t>Pathways, Penetrance, and Multimorbidity</a:t>
            </a:r>
            <a:endParaRPr lang="en-GB" sz="1800" b="1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07CB9C6-BEB7-015F-A476-EA8FA50E1FBE}"/>
              </a:ext>
            </a:extLst>
          </p:cNvPr>
          <p:cNvSpPr txBox="1">
            <a:spLocks/>
          </p:cNvSpPr>
          <p:nvPr/>
        </p:nvSpPr>
        <p:spPr>
          <a:xfrm>
            <a:off x="7057813" y="-37139"/>
            <a:ext cx="1957493" cy="2654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b="1" dirty="0">
                <a:solidFill>
                  <a:srgbClr val="017D69"/>
                </a:solidFill>
              </a:rPr>
              <a:t>GEMINI team</a:t>
            </a:r>
            <a:br>
              <a:rPr lang="en-GB" sz="1400" dirty="0"/>
            </a:br>
            <a:r>
              <a:rPr lang="en-GB" sz="1400" dirty="0"/>
              <a:t>Bethany Voller</a:t>
            </a:r>
            <a:br>
              <a:rPr lang="en-GB" sz="1400" dirty="0"/>
            </a:br>
            <a:r>
              <a:rPr lang="en-GB" sz="1400" dirty="0"/>
              <a:t>Olivia Murrin</a:t>
            </a:r>
            <a:br>
              <a:rPr lang="en-GB" sz="1400" dirty="0"/>
            </a:br>
            <a:r>
              <a:rPr lang="en-GB" sz="1400" dirty="0"/>
              <a:t>Ruby Woodward</a:t>
            </a:r>
            <a:br>
              <a:rPr lang="en-GB" sz="1400" dirty="0"/>
            </a:br>
            <a:r>
              <a:rPr lang="en-GB" sz="1400" dirty="0"/>
              <a:t>Dr Ninon Mounier</a:t>
            </a:r>
            <a:br>
              <a:rPr lang="en-GB" sz="1400" dirty="0"/>
            </a:br>
            <a:r>
              <a:rPr lang="en-GB" sz="1400" dirty="0"/>
              <a:t>Dr Deniz </a:t>
            </a:r>
            <a:r>
              <a:rPr lang="en-GB" sz="1400" dirty="0" err="1"/>
              <a:t>Türkmen</a:t>
            </a:r>
            <a:br>
              <a:rPr lang="en-GB" sz="1400" dirty="0"/>
            </a:br>
            <a:r>
              <a:rPr lang="en-GB" sz="1400" dirty="0"/>
              <a:t>Dr João Delgado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Dr Lucía Carrasco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Dr Concepción Violán</a:t>
            </a:r>
            <a:br>
              <a:rPr lang="en-GB" sz="1400" dirty="0"/>
            </a:br>
            <a:r>
              <a:rPr lang="en-GB" sz="1400" dirty="0"/>
              <a:t>Prof Frank Dudbridge</a:t>
            </a:r>
            <a:br>
              <a:rPr lang="en-GB" sz="1400" dirty="0"/>
            </a:br>
            <a:r>
              <a:rPr lang="en-GB" sz="1400" dirty="0"/>
              <a:t>Prof Jane Masoli 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Prof Jack Bowden</a:t>
            </a:r>
            <a:br>
              <a:rPr lang="en-GB" sz="1400" dirty="0"/>
            </a:br>
            <a:r>
              <a:rPr lang="en-GB" sz="1400" dirty="0"/>
              <a:t>Prof Tim Frayling (PI)</a:t>
            </a:r>
            <a:br>
              <a:rPr lang="en-GB" sz="1400" dirty="0"/>
            </a:br>
            <a:endParaRPr lang="en-GB" sz="1400" dirty="0"/>
          </a:p>
        </p:txBody>
      </p:sp>
      <p:pic>
        <p:nvPicPr>
          <p:cNvPr id="6" name="Picture 5" descr="A blue square with black background&#10;&#10;Description automatically generated">
            <a:extLst>
              <a:ext uri="{FF2B5EF4-FFF2-40B4-BE49-F238E27FC236}">
                <a16:creationId xmlns:a16="http://schemas.microsoft.com/office/drawing/2014/main" id="{0DBED037-2BA6-1FC8-25FD-4501886ED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675" y="4725285"/>
            <a:ext cx="763489" cy="257042"/>
          </a:xfrm>
          <a:prstGeom prst="rect">
            <a:avLst/>
          </a:prstGeom>
        </p:spPr>
      </p:pic>
      <p:pic>
        <p:nvPicPr>
          <p:cNvPr id="12" name="Picture 11" descr="A close-up of a black background&#10;&#10;AI-generated content may be incorrect.">
            <a:extLst>
              <a:ext uri="{FF2B5EF4-FFF2-40B4-BE49-F238E27FC236}">
                <a16:creationId xmlns:a16="http://schemas.microsoft.com/office/drawing/2014/main" id="{E2DA6418-1569-ED86-315F-E38E132DE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48" b="-2"/>
          <a:stretch/>
        </p:blipFill>
        <p:spPr>
          <a:xfrm>
            <a:off x="3319366" y="4738150"/>
            <a:ext cx="1237804" cy="233877"/>
          </a:xfrm>
          <a:prstGeom prst="rect">
            <a:avLst/>
          </a:prstGeom>
        </p:spPr>
      </p:pic>
      <p:pic>
        <p:nvPicPr>
          <p:cNvPr id="15" name="Picture 14" descr="A blue and grey logo&#10;&#10;AI-generated content may be incorrect.">
            <a:extLst>
              <a:ext uri="{FF2B5EF4-FFF2-40B4-BE49-F238E27FC236}">
                <a16:creationId xmlns:a16="http://schemas.microsoft.com/office/drawing/2014/main" id="{A29FC2D2-C9E0-CB5A-4EBE-5A5BE4259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253" y="4741890"/>
            <a:ext cx="886999" cy="233877"/>
          </a:xfrm>
          <a:prstGeom prst="rect">
            <a:avLst/>
          </a:prstGeom>
        </p:spPr>
      </p:pic>
      <p:sp>
        <p:nvSpPr>
          <p:cNvPr id="26" name="Title 2">
            <a:extLst>
              <a:ext uri="{FF2B5EF4-FFF2-40B4-BE49-F238E27FC236}">
                <a16:creationId xmlns:a16="http://schemas.microsoft.com/office/drawing/2014/main" id="{F20B5A78-FE68-0D0F-4CD7-000057E407DB}"/>
              </a:ext>
            </a:extLst>
          </p:cNvPr>
          <p:cNvSpPr txBox="1">
            <a:spLocks/>
          </p:cNvSpPr>
          <p:nvPr/>
        </p:nvSpPr>
        <p:spPr>
          <a:xfrm>
            <a:off x="7057813" y="3113887"/>
            <a:ext cx="2086187" cy="19003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400" b="1" dirty="0">
                <a:solidFill>
                  <a:srgbClr val="017D69"/>
                </a:solidFill>
              </a:rPr>
              <a:t>Team Iron</a:t>
            </a:r>
            <a:br>
              <a:rPr lang="en-GB" sz="1400" dirty="0"/>
            </a:br>
            <a:r>
              <a:rPr lang="en-GB" sz="1400" dirty="0"/>
              <a:t>Mitchell Lucas</a:t>
            </a:r>
            <a:br>
              <a:rPr lang="en-GB" sz="1400" dirty="0"/>
            </a:br>
            <a:r>
              <a:rPr lang="en-GB" sz="1400" dirty="0"/>
              <a:t>Daniel Williamson</a:t>
            </a:r>
            <a:br>
              <a:rPr lang="en-GB" sz="1400" dirty="0"/>
            </a:br>
            <a:r>
              <a:rPr lang="en-GB" sz="1400" dirty="0"/>
              <a:t>Lucy Banfield</a:t>
            </a:r>
            <a:br>
              <a:rPr lang="en-GB" sz="1400" dirty="0"/>
            </a:br>
            <a:r>
              <a:rPr lang="en-GB" sz="1400" dirty="0"/>
              <a:t>Dr Francesco Casanova</a:t>
            </a:r>
            <a:br>
              <a:rPr lang="en-GB" sz="1400" dirty="0"/>
            </a:br>
            <a:r>
              <a:rPr lang="en-GB" sz="1400" dirty="0"/>
              <a:t>Dr Jeremy Shearman</a:t>
            </a:r>
            <a:br>
              <a:rPr lang="en-GB" sz="1400" dirty="0"/>
            </a:br>
            <a:r>
              <a:rPr lang="en-GB" sz="1400" dirty="0"/>
              <a:t>Dr Janice Atkins</a:t>
            </a:r>
            <a:br>
              <a:rPr lang="en-GB" sz="1400" dirty="0"/>
            </a:br>
            <a:r>
              <a:rPr lang="en-GB" sz="1400" dirty="0"/>
              <a:t>Prof David Melzer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5008896-206B-8E9D-F6E0-D48D53B560C8}"/>
              </a:ext>
            </a:extLst>
          </p:cNvPr>
          <p:cNvGrpSpPr/>
          <p:nvPr/>
        </p:nvGrpSpPr>
        <p:grpSpPr>
          <a:xfrm>
            <a:off x="646999" y="3610591"/>
            <a:ext cx="1615361" cy="630942"/>
            <a:chOff x="403159" y="2962232"/>
            <a:chExt cx="1615361" cy="630942"/>
          </a:xfrm>
        </p:grpSpPr>
        <p:pic>
          <p:nvPicPr>
            <p:cNvPr id="28" name="Picture 27" descr="A white cat in a black circle&#10;&#10;AI-generated content may be incorrect.">
              <a:extLst>
                <a:ext uri="{FF2B5EF4-FFF2-40B4-BE49-F238E27FC236}">
                  <a16:creationId xmlns:a16="http://schemas.microsoft.com/office/drawing/2014/main" id="{6C5DDEBD-8ABA-65AB-35B8-5D24B9AAE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45" y="3211186"/>
              <a:ext cx="138763" cy="13876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46A53D-846A-248E-3178-5E137562C059}"/>
                </a:ext>
              </a:extLst>
            </p:cNvPr>
            <p:cNvSpPr txBox="1"/>
            <p:nvPr/>
          </p:nvSpPr>
          <p:spPr>
            <a:xfrm>
              <a:off x="580306" y="2962232"/>
              <a:ext cx="143821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GB" sz="1000" dirty="0">
                  <a:solidFill>
                    <a:srgbClr val="017D69"/>
                  </a:solidFill>
                  <a:latin typeface="Outfit" pitchFamily="2" charset="0"/>
                </a:rPr>
                <a:t>L.Pilling@exeter.ac.uk</a:t>
              </a:r>
            </a:p>
            <a:p>
              <a:pPr>
                <a:spcAft>
                  <a:spcPts val="300"/>
                </a:spcAft>
              </a:pPr>
              <a:r>
                <a:rPr lang="en-GB" sz="1000">
                  <a:solidFill>
                    <a:srgbClr val="017D69"/>
                  </a:solidFill>
                  <a:latin typeface="Outfit" pitchFamily="2" charset="0"/>
                </a:rPr>
                <a:t>lcpilling.github.io</a:t>
              </a:r>
              <a:endParaRPr lang="en-GB" sz="1000" dirty="0">
                <a:solidFill>
                  <a:srgbClr val="017D69"/>
                </a:solidFill>
                <a:latin typeface="Outfit" pitchFamily="2" charset="0"/>
              </a:endParaRPr>
            </a:p>
            <a:p>
              <a:pPr>
                <a:spcAft>
                  <a:spcPts val="300"/>
                </a:spcAft>
              </a:pPr>
              <a:r>
                <a:rPr lang="en-GB" sz="1000" dirty="0" err="1">
                  <a:solidFill>
                    <a:srgbClr val="017D69"/>
                  </a:solidFill>
                  <a:latin typeface="Outfit" pitchFamily="2" charset="0"/>
                </a:rPr>
                <a:t>lcpilling.bsky.social</a:t>
              </a:r>
              <a:endParaRPr lang="en-GB" sz="1000" dirty="0">
                <a:solidFill>
                  <a:srgbClr val="017D69"/>
                </a:solidFill>
                <a:latin typeface="Outfit" pitchFamily="2" charset="0"/>
              </a:endParaRPr>
            </a:p>
          </p:txBody>
        </p:sp>
        <p:pic>
          <p:nvPicPr>
            <p:cNvPr id="31" name="Picture 30" descr="A black and white envelope&#10;&#10;AI-generated content may be incorrect.">
              <a:extLst>
                <a:ext uri="{FF2B5EF4-FFF2-40B4-BE49-F238E27FC236}">
                  <a16:creationId xmlns:a16="http://schemas.microsoft.com/office/drawing/2014/main" id="{0A21F083-2DC2-8714-CA0B-19406F262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7" t="18385" r="16600" b="23124"/>
            <a:stretch/>
          </p:blipFill>
          <p:spPr>
            <a:xfrm>
              <a:off x="403159" y="3021243"/>
              <a:ext cx="144530" cy="12429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F43007-9047-9A5E-2DB9-55E1F0BFB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6545" y="3412024"/>
              <a:ext cx="136752" cy="12145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A949052-537E-8C88-E5EE-962D323DFF7A}"/>
              </a:ext>
            </a:extLst>
          </p:cNvPr>
          <p:cNvSpPr txBox="1"/>
          <p:nvPr/>
        </p:nvSpPr>
        <p:spPr>
          <a:xfrm>
            <a:off x="-46812" y="4797294"/>
            <a:ext cx="18277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27 March 2025 @ UNIL DBC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F455BBA-B89B-5E17-2388-80EC0245CD41}"/>
              </a:ext>
            </a:extLst>
          </p:cNvPr>
          <p:cNvGrpSpPr/>
          <p:nvPr/>
        </p:nvGrpSpPr>
        <p:grpSpPr>
          <a:xfrm>
            <a:off x="253192" y="233232"/>
            <a:ext cx="4532168" cy="703156"/>
            <a:chOff x="405592" y="3800385"/>
            <a:chExt cx="4532168" cy="70315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284EA41-8C19-D702-8C6A-56E39F2B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5592" y="3800385"/>
              <a:ext cx="2796540" cy="590053"/>
            </a:xfrm>
            <a:prstGeom prst="rect">
              <a:avLst/>
            </a:prstGeom>
          </p:spPr>
        </p:pic>
        <p:sp>
          <p:nvSpPr>
            <p:cNvPr id="42" name="Title 2">
              <a:extLst>
                <a:ext uri="{FF2B5EF4-FFF2-40B4-BE49-F238E27FC236}">
                  <a16:creationId xmlns:a16="http://schemas.microsoft.com/office/drawing/2014/main" id="{A17233E7-433C-BE3B-C00F-A6959491C037}"/>
                </a:ext>
              </a:extLst>
            </p:cNvPr>
            <p:cNvSpPr txBox="1">
              <a:spLocks/>
            </p:cNvSpPr>
            <p:nvPr/>
          </p:nvSpPr>
          <p:spPr>
            <a:xfrm>
              <a:off x="972368" y="4144878"/>
              <a:ext cx="3965392" cy="35866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15869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2" b="0" i="0" kern="1200">
                  <a:solidFill>
                    <a:srgbClr val="003C3B"/>
                  </a:solidFill>
                  <a:latin typeface="Outfit" pitchFamily="2" charset="0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GB" sz="1200" i="1" dirty="0"/>
                <a:t>Department of Clinical and Biomedical Sciences</a:t>
              </a:r>
              <a:endParaRPr lang="en-GB" sz="2000" i="1" dirty="0"/>
            </a:p>
          </p:txBody>
        </p:sp>
      </p:grpSp>
      <p:pic>
        <p:nvPicPr>
          <p:cNvPr id="46" name="Picture 45" descr="A green arrow in a circle&#10;&#10;AI-generated content may be incorrect.">
            <a:extLst>
              <a:ext uri="{FF2B5EF4-FFF2-40B4-BE49-F238E27FC236}">
                <a16:creationId xmlns:a16="http://schemas.microsoft.com/office/drawing/2014/main" id="{93808006-E831-388A-0513-B4126503F3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67" y="2102871"/>
            <a:ext cx="428889" cy="428889"/>
          </a:xfrm>
          <a:prstGeom prst="rect">
            <a:avLst/>
          </a:prstGeom>
        </p:spPr>
      </p:pic>
      <p:pic>
        <p:nvPicPr>
          <p:cNvPr id="4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75A25A65-2A2C-A932-282A-616777DE4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20" y="2298770"/>
            <a:ext cx="215264" cy="2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file | University of Exeter Medical School | University of Exeter">
            <a:extLst>
              <a:ext uri="{FF2B5EF4-FFF2-40B4-BE49-F238E27FC236}">
                <a16:creationId xmlns:a16="http://schemas.microsoft.com/office/drawing/2014/main" id="{6960F0D5-3288-EB13-273B-A8E3A1E41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25" y="2755598"/>
            <a:ext cx="219558" cy="23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514C1A2E-B04D-0796-F8AA-346B09B267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194" y="2088711"/>
            <a:ext cx="212089" cy="204618"/>
          </a:xfrm>
          <a:prstGeom prst="rect">
            <a:avLst/>
          </a:prstGeom>
        </p:spPr>
      </p:pic>
      <p:pic>
        <p:nvPicPr>
          <p:cNvPr id="13" name="Picture 2" descr="Professor David Melzer  ">
            <a:extLst>
              <a:ext uri="{FF2B5EF4-FFF2-40B4-BE49-F238E27FC236}">
                <a16:creationId xmlns:a16="http://schemas.microsoft.com/office/drawing/2014/main" id="{AD645EF4-BAA9-ECD3-B26A-9C6445EE9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16" y="4759944"/>
            <a:ext cx="232376" cy="22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in a suit&#10;&#10;AI-generated content may be incorrect.">
            <a:extLst>
              <a:ext uri="{FF2B5EF4-FFF2-40B4-BE49-F238E27FC236}">
                <a16:creationId xmlns:a16="http://schemas.microsoft.com/office/drawing/2014/main" id="{7B553F3B-1AB3-B644-8201-ECF4E09BBB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6848598" y="2531125"/>
            <a:ext cx="213810" cy="213810"/>
          </a:xfrm>
          <a:prstGeom prst="rect">
            <a:avLst/>
          </a:prstGeom>
        </p:spPr>
      </p:pic>
      <p:pic>
        <p:nvPicPr>
          <p:cNvPr id="18" name="Picture 17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530503DA-4BAB-EE51-B7BF-9329AD6863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930" y="1391793"/>
            <a:ext cx="225146" cy="225146"/>
          </a:xfrm>
          <a:prstGeom prst="rect">
            <a:avLst/>
          </a:prstGeom>
        </p:spPr>
      </p:pic>
      <p:pic>
        <p:nvPicPr>
          <p:cNvPr id="21" name="Picture 20" descr="A person with long curly hair smiling&#10;&#10;AI-generated content may be incorrect.">
            <a:extLst>
              <a:ext uri="{FF2B5EF4-FFF2-40B4-BE49-F238E27FC236}">
                <a16:creationId xmlns:a16="http://schemas.microsoft.com/office/drawing/2014/main" id="{A12473EC-E167-F5B0-7D84-6A51B5377E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46" y="1160470"/>
            <a:ext cx="220714" cy="220714"/>
          </a:xfrm>
          <a:prstGeom prst="rect">
            <a:avLst/>
          </a:prstGeom>
        </p:spPr>
      </p:pic>
      <p:pic>
        <p:nvPicPr>
          <p:cNvPr id="22" name="Picture 6" descr=" Ninon Mounier  ">
            <a:extLst>
              <a:ext uri="{FF2B5EF4-FFF2-40B4-BE49-F238E27FC236}">
                <a16:creationId xmlns:a16="http://schemas.microsoft.com/office/drawing/2014/main" id="{5B0BBA46-DD71-42FA-7C5D-B6FDA777A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21" y="927455"/>
            <a:ext cx="219564" cy="21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person taking a selfie&#10;&#10;AI-generated content may be incorrect.">
            <a:extLst>
              <a:ext uri="{FF2B5EF4-FFF2-40B4-BE49-F238E27FC236}">
                <a16:creationId xmlns:a16="http://schemas.microsoft.com/office/drawing/2014/main" id="{9474C97D-DFE4-915E-882E-7DAFDF7935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4027" r="12351" b="21345"/>
          <a:stretch/>
        </p:blipFill>
        <p:spPr>
          <a:xfrm>
            <a:off x="6845184" y="700855"/>
            <a:ext cx="220638" cy="220638"/>
          </a:xfrm>
          <a:prstGeom prst="rect">
            <a:avLst/>
          </a:prstGeom>
        </p:spPr>
      </p:pic>
      <p:pic>
        <p:nvPicPr>
          <p:cNvPr id="27" name="Picture 26" descr="A person taking a selfie&#10;&#10;AI-generated content may be incorrect.">
            <a:extLst>
              <a:ext uri="{FF2B5EF4-FFF2-40B4-BE49-F238E27FC236}">
                <a16:creationId xmlns:a16="http://schemas.microsoft.com/office/drawing/2014/main" id="{526B7BC1-D851-E59E-0BD1-5944FA24F0E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334" y="466555"/>
            <a:ext cx="222950" cy="225924"/>
          </a:xfrm>
          <a:prstGeom prst="rect">
            <a:avLst/>
          </a:prstGeom>
        </p:spPr>
      </p:pic>
      <p:pic>
        <p:nvPicPr>
          <p:cNvPr id="32" name="Picture 31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57BCB10B-CEF3-6D66-F655-29C587E74D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6843942" y="238003"/>
            <a:ext cx="221342" cy="221342"/>
          </a:xfrm>
          <a:prstGeom prst="rect">
            <a:avLst/>
          </a:prstGeom>
        </p:spPr>
      </p:pic>
      <p:pic>
        <p:nvPicPr>
          <p:cNvPr id="35" name="Picture 34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7ACABCD1-ADF3-B79B-B496-5AB0BB51A03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115" y="3378561"/>
            <a:ext cx="224657" cy="224657"/>
          </a:xfrm>
          <a:prstGeom prst="rect">
            <a:avLst/>
          </a:prstGeom>
        </p:spPr>
      </p:pic>
      <p:pic>
        <p:nvPicPr>
          <p:cNvPr id="37" name="Picture 36" descr="A person in a suit and tie&#10;&#10;AI-generated content may be incorrect.">
            <a:extLst>
              <a:ext uri="{FF2B5EF4-FFF2-40B4-BE49-F238E27FC236}">
                <a16:creationId xmlns:a16="http://schemas.microsoft.com/office/drawing/2014/main" id="{09EB554C-596B-B2E3-3A66-AF84FF9A073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12087" r="12087" b="13351"/>
          <a:stretch/>
        </p:blipFill>
        <p:spPr>
          <a:xfrm>
            <a:off x="6833578" y="3608292"/>
            <a:ext cx="231706" cy="231706"/>
          </a:xfrm>
          <a:prstGeom prst="rect">
            <a:avLst/>
          </a:prstGeom>
        </p:spPr>
      </p:pic>
      <p:pic>
        <p:nvPicPr>
          <p:cNvPr id="45" name="Picture 44" descr="A person taking a selfie&#10;&#10;AI-generated content may be incorrect.">
            <a:extLst>
              <a:ext uri="{FF2B5EF4-FFF2-40B4-BE49-F238E27FC236}">
                <a16:creationId xmlns:a16="http://schemas.microsoft.com/office/drawing/2014/main" id="{3C8B086D-5FB2-9FF5-1BD5-123B3590148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" t="3919" r="7714" b="12408"/>
          <a:stretch/>
        </p:blipFill>
        <p:spPr>
          <a:xfrm>
            <a:off x="6836859" y="3843791"/>
            <a:ext cx="230806" cy="230806"/>
          </a:xfrm>
          <a:prstGeom prst="rect">
            <a:avLst/>
          </a:prstGeom>
        </p:spPr>
      </p:pic>
      <p:pic>
        <p:nvPicPr>
          <p:cNvPr id="48" name="Picture 47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641FD468-161C-5D8F-ED26-37042E1BBE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215"/>
          <a:stretch/>
        </p:blipFill>
        <p:spPr>
          <a:xfrm>
            <a:off x="6844511" y="4080852"/>
            <a:ext cx="222825" cy="206746"/>
          </a:xfrm>
          <a:prstGeom prst="rect">
            <a:avLst/>
          </a:prstGeom>
        </p:spPr>
      </p:pic>
      <p:pic>
        <p:nvPicPr>
          <p:cNvPr id="50" name="Picture 49" descr="A person smiling at camera&#10;&#10;AI-generated content may be incorrect.">
            <a:extLst>
              <a:ext uri="{FF2B5EF4-FFF2-40B4-BE49-F238E27FC236}">
                <a16:creationId xmlns:a16="http://schemas.microsoft.com/office/drawing/2014/main" id="{2356A818-A439-30C2-9F11-4838D536FAD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6837814" y="4526699"/>
            <a:ext cx="233878" cy="224657"/>
          </a:xfrm>
          <a:prstGeom prst="rect">
            <a:avLst/>
          </a:prstGeom>
        </p:spPr>
      </p:pic>
      <p:pic>
        <p:nvPicPr>
          <p:cNvPr id="52" name="Picture 51" descr="A person wearing glasses and a white shirt&#10;&#10;AI-generated content may be incorrect.">
            <a:extLst>
              <a:ext uri="{FF2B5EF4-FFF2-40B4-BE49-F238E27FC236}">
                <a16:creationId xmlns:a16="http://schemas.microsoft.com/office/drawing/2014/main" id="{80B1D8A1-CC14-A7B7-5762-28B7FF67D79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4" t="3498" r="13604" b="23574"/>
          <a:stretch/>
        </p:blipFill>
        <p:spPr>
          <a:xfrm>
            <a:off x="6839316" y="4294652"/>
            <a:ext cx="230098" cy="224658"/>
          </a:xfrm>
          <a:prstGeom prst="rect">
            <a:avLst/>
          </a:prstGeom>
        </p:spPr>
      </p:pic>
      <p:pic>
        <p:nvPicPr>
          <p:cNvPr id="54" name="Picture 53" descr="A person wearing glasses and a grey jacket&#10;&#10;AI-generated content may be incorrect.">
            <a:extLst>
              <a:ext uri="{FF2B5EF4-FFF2-40B4-BE49-F238E27FC236}">
                <a16:creationId xmlns:a16="http://schemas.microsoft.com/office/drawing/2014/main" id="{D5A70138-9FE4-E848-54FD-E2DFB949A68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3" t="10166" r="19747" b="26944"/>
          <a:stretch/>
        </p:blipFill>
        <p:spPr>
          <a:xfrm>
            <a:off x="6849464" y="1850225"/>
            <a:ext cx="219564" cy="219564"/>
          </a:xfrm>
          <a:prstGeom prst="rect">
            <a:avLst/>
          </a:prstGeom>
        </p:spPr>
      </p:pic>
      <p:pic>
        <p:nvPicPr>
          <p:cNvPr id="56" name="Picture 55" descr="A person smiling for a selfie&#10;&#10;AI-generated content may be incorrect.">
            <a:extLst>
              <a:ext uri="{FF2B5EF4-FFF2-40B4-BE49-F238E27FC236}">
                <a16:creationId xmlns:a16="http://schemas.microsoft.com/office/drawing/2014/main" id="{2EEE1C79-4437-DD3A-D6FB-519F2B3BD98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41" y="1624224"/>
            <a:ext cx="221343" cy="22134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7CB15C-7CD5-FF01-50E6-6FB6DE7909A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62480" y="2955901"/>
            <a:ext cx="224657" cy="22465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F16DC7E-0B91-CFC7-8F5C-BD734247A793}"/>
              </a:ext>
            </a:extLst>
          </p:cNvPr>
          <p:cNvSpPr txBox="1"/>
          <p:nvPr/>
        </p:nvSpPr>
        <p:spPr>
          <a:xfrm>
            <a:off x="814948" y="3193405"/>
            <a:ext cx="34294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dirty="0">
                <a:solidFill>
                  <a:srgbClr val="017D69"/>
                </a:solidFill>
                <a:latin typeface="Outfit" pitchFamily="2" charset="0"/>
              </a:rPr>
              <a:t>Senior Lecturer in Genetic Epidemiology, University of Exeter, UK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C9FE5D-CA40-3B04-D929-06039F135755}"/>
              </a:ext>
            </a:extLst>
          </p:cNvPr>
          <p:cNvSpPr txBox="1"/>
          <p:nvPr/>
        </p:nvSpPr>
        <p:spPr>
          <a:xfrm>
            <a:off x="7057813" y="2952715"/>
            <a:ext cx="5309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al…!</a:t>
            </a:r>
          </a:p>
        </p:txBody>
      </p:sp>
    </p:spTree>
    <p:extLst>
      <p:ext uri="{BB962C8B-B14F-4D97-AF65-F5344CB8AC3E}">
        <p14:creationId xmlns:p14="http://schemas.microsoft.com/office/powerpoint/2010/main" val="2192940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36B5D4-6225-98D5-3ACD-5B0E8F432E0B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638A3-B9C9-5B4C-7AE8-76DE5DFE0BB8}"/>
              </a:ext>
            </a:extLst>
          </p:cNvPr>
          <p:cNvSpPr txBox="1"/>
          <p:nvPr/>
        </p:nvSpPr>
        <p:spPr>
          <a:xfrm>
            <a:off x="113730" y="134834"/>
            <a:ext cx="8775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Despite improvements in longevity, the proportion of life spent in poorer health has changed little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B1A05-779B-85B3-417F-41A29604D62B}"/>
              </a:ext>
            </a:extLst>
          </p:cNvPr>
          <p:cNvSpPr txBox="1"/>
          <p:nvPr/>
        </p:nvSpPr>
        <p:spPr>
          <a:xfrm>
            <a:off x="1877721" y="919588"/>
            <a:ext cx="7134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 Estimated number of years spent in good health and poorer health in the UK, 2000 to 2019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2A0B8F-7356-C7EF-85FB-2C00697130D6}"/>
              </a:ext>
            </a:extLst>
          </p:cNvPr>
          <p:cNvSpPr txBox="1"/>
          <p:nvPr/>
        </p:nvSpPr>
        <p:spPr>
          <a:xfrm>
            <a:off x="2556680" y="4965778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Source data: World Health Organization, The Global Health Observatory - Life expectancy and Healthy life expectancy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78D3AD-85BB-5255-41F6-69260F45B9F0}"/>
              </a:ext>
            </a:extLst>
          </p:cNvPr>
          <p:cNvSpPr txBox="1"/>
          <p:nvPr/>
        </p:nvSpPr>
        <p:spPr>
          <a:xfrm>
            <a:off x="2556680" y="4827355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17D69"/>
                </a:solidFill>
                <a:latin typeface="Outfit" pitchFamily="2" charset="0"/>
              </a:rPr>
              <a:t>UK Chief Medical Officer’s 2023 Annual Report: Health in an Ageing Society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2D758-636A-6D11-9983-1B83DE1A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38" y="1238353"/>
            <a:ext cx="5953964" cy="353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15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C4267-1796-8A1E-F95F-FB484689B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07CA0A-C536-29A9-FFB3-D1408F8BEA67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9BED3-EE7A-DF68-672F-EF7EDF268934}"/>
              </a:ext>
            </a:extLst>
          </p:cNvPr>
          <p:cNvSpPr txBox="1"/>
          <p:nvPr/>
        </p:nvSpPr>
        <p:spPr>
          <a:xfrm>
            <a:off x="113731" y="134834"/>
            <a:ext cx="672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Ageing and accumulation of chronic diseases [multimorbidity]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37455-FF35-431F-F1A0-0CC64949C618}"/>
              </a:ext>
            </a:extLst>
          </p:cNvPr>
          <p:cNvSpPr txBox="1"/>
          <p:nvPr/>
        </p:nvSpPr>
        <p:spPr>
          <a:xfrm>
            <a:off x="2265260" y="748285"/>
            <a:ext cx="35509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Number of concurrent chronic disorders by age-group</a:t>
            </a:r>
          </a:p>
        </p:txBody>
      </p:sp>
      <p:pic>
        <p:nvPicPr>
          <p:cNvPr id="7" name="Picture 6" descr="A graph showing the age of a child&#10;&#10;AI-generated content may be incorrect.">
            <a:extLst>
              <a:ext uri="{FF2B5EF4-FFF2-40B4-BE49-F238E27FC236}">
                <a16:creationId xmlns:a16="http://schemas.microsoft.com/office/drawing/2014/main" id="{7799899C-0809-4E7E-44E5-90F777C0F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73" y="1090531"/>
            <a:ext cx="5223053" cy="35003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2732A-B1BA-7E64-832D-A03EC91C4C80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Barnett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“Epidemiology of multimorbidity and implications for health care, research, and medical education: a cross-sectional study” The Lancet, 2012. doi:10.1016/S0140-6736(12)60240-2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21B3AB-08D7-58B0-E82F-3C9C3ABEEC01}"/>
              </a:ext>
            </a:extLst>
          </p:cNvPr>
          <p:cNvSpPr txBox="1"/>
          <p:nvPr/>
        </p:nvSpPr>
        <p:spPr>
          <a:xfrm>
            <a:off x="2556680" y="4827355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17D69"/>
                </a:solidFill>
                <a:latin typeface="Outfit" pitchFamily="2" charset="0"/>
              </a:rPr>
              <a:t>Data on 40 morbidities from a database of 1,751,841 people registered with 314 medical practices in Scotland in March 2007</a:t>
            </a:r>
          </a:p>
        </p:txBody>
      </p:sp>
    </p:spTree>
    <p:extLst>
      <p:ext uri="{BB962C8B-B14F-4D97-AF65-F5344CB8AC3E}">
        <p14:creationId xmlns:p14="http://schemas.microsoft.com/office/powerpoint/2010/main" val="3603622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06433-BD9A-D886-CB52-E8C5E64EB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F9F94A-69F8-0B40-8F5C-A52E083DA558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C11C91-F9C0-4743-5112-2643A67B8E86}"/>
              </a:ext>
            </a:extLst>
          </p:cNvPr>
          <p:cNvSpPr txBox="1"/>
          <p:nvPr/>
        </p:nvSpPr>
        <p:spPr>
          <a:xfrm>
            <a:off x="113731" y="134834"/>
            <a:ext cx="513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Medicine traditional treats disease individually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CD824-51B7-9EA7-109F-3ED815C86782}"/>
              </a:ext>
            </a:extLst>
          </p:cNvPr>
          <p:cNvSpPr txBox="1"/>
          <p:nvPr/>
        </p:nvSpPr>
        <p:spPr>
          <a:xfrm>
            <a:off x="1129576" y="683958"/>
            <a:ext cx="5602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Yet diseases may share risk factors, interact in patients, or have competing treatments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9E2F05-81AA-B69A-CA09-2BB5DE1398A0}"/>
              </a:ext>
            </a:extLst>
          </p:cNvPr>
          <p:cNvSpPr txBox="1"/>
          <p:nvPr/>
        </p:nvSpPr>
        <p:spPr>
          <a:xfrm>
            <a:off x="2556680" y="4965778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Source data: Global Burden of Disease Study 2019 (GBD 2019), Institute for Health Metrics and Evaluation (2020)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8FAF9-633F-9963-9595-E81EC7B0B553}"/>
              </a:ext>
            </a:extLst>
          </p:cNvPr>
          <p:cNvSpPr txBox="1"/>
          <p:nvPr/>
        </p:nvSpPr>
        <p:spPr>
          <a:xfrm>
            <a:off x="2556680" y="4827355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17D69"/>
                </a:solidFill>
                <a:latin typeface="Outfit" pitchFamily="2" charset="0"/>
              </a:rPr>
              <a:t>UK Chief Medical Officer’s 2023 Annual Report: Health in an Ageing Society</a:t>
            </a:r>
          </a:p>
        </p:txBody>
      </p:sp>
    </p:spTree>
    <p:extLst>
      <p:ext uri="{BB962C8B-B14F-4D97-AF65-F5344CB8AC3E}">
        <p14:creationId xmlns:p14="http://schemas.microsoft.com/office/powerpoint/2010/main" val="115443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69029-3174-E53C-A619-14FFE9577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73D81A-AEBD-DEEB-8B66-6A307CDBF478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EBA49E-F971-7B55-4BE0-4BAFC889CE72}"/>
              </a:ext>
            </a:extLst>
          </p:cNvPr>
          <p:cNvSpPr txBox="1"/>
          <p:nvPr/>
        </p:nvSpPr>
        <p:spPr>
          <a:xfrm>
            <a:off x="113731" y="134834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Multimorbidity and causal pathways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DE0FC2-8912-25C6-9CAE-FFB0C84380C2}"/>
                  </a:ext>
                </a:extLst>
              </p:cNvPr>
              <p:cNvSpPr txBox="1"/>
              <p:nvPr/>
            </p:nvSpPr>
            <p:spPr>
              <a:xfrm>
                <a:off x="2367507" y="1743830"/>
                <a:ext cx="312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DE0FC2-8912-25C6-9CAE-FFB0C8438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07" y="1743830"/>
                <a:ext cx="312906" cy="276999"/>
              </a:xfrm>
              <a:prstGeom prst="rect">
                <a:avLst/>
              </a:prstGeom>
              <a:blipFill>
                <a:blip r:embed="rId2"/>
                <a:stretch>
                  <a:fillRect l="-15385" r="-3846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F6F35B-126E-A000-BDF1-54FC94656145}"/>
                  </a:ext>
                </a:extLst>
              </p:cNvPr>
              <p:cNvSpPr txBox="1"/>
              <p:nvPr/>
            </p:nvSpPr>
            <p:spPr>
              <a:xfrm>
                <a:off x="3272941" y="1743830"/>
                <a:ext cx="318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F6F35B-126E-A000-BDF1-54FC94656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941" y="1743830"/>
                <a:ext cx="318228" cy="276999"/>
              </a:xfrm>
              <a:prstGeom prst="rect">
                <a:avLst/>
              </a:prstGeom>
              <a:blipFill>
                <a:blip r:embed="rId3"/>
                <a:stretch>
                  <a:fillRect l="-17308" r="-3846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4D19CD-8165-E07A-F15B-2470FB4A883B}"/>
                  </a:ext>
                </a:extLst>
              </p:cNvPr>
              <p:cNvSpPr txBox="1"/>
              <p:nvPr/>
            </p:nvSpPr>
            <p:spPr>
              <a:xfrm>
                <a:off x="2882121" y="2772840"/>
                <a:ext cx="21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4D19CD-8165-E07A-F15B-2470FB4A8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121" y="2772840"/>
                <a:ext cx="218841" cy="276999"/>
              </a:xfrm>
              <a:prstGeom prst="rect">
                <a:avLst/>
              </a:prstGeom>
              <a:blipFill>
                <a:blip r:embed="rId4"/>
                <a:stretch>
                  <a:fillRect l="-25000" r="-19444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1D60E0-39DC-2AAD-660C-57B94F065374}"/>
              </a:ext>
            </a:extLst>
          </p:cNvPr>
          <p:cNvCxnSpPr>
            <a:cxnSpLocks/>
          </p:cNvCxnSpPr>
          <p:nvPr/>
        </p:nvCxnSpPr>
        <p:spPr>
          <a:xfrm flipH="1" flipV="1">
            <a:off x="2663923" y="2090402"/>
            <a:ext cx="218198" cy="640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7DD021-FA9C-6880-79B7-2736D9961737}"/>
              </a:ext>
            </a:extLst>
          </p:cNvPr>
          <p:cNvCxnSpPr>
            <a:cxnSpLocks/>
          </p:cNvCxnSpPr>
          <p:nvPr/>
        </p:nvCxnSpPr>
        <p:spPr>
          <a:xfrm flipV="1">
            <a:off x="3100962" y="2090402"/>
            <a:ext cx="153861" cy="640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B21B82F-23EF-791E-A7B2-D6E4F57482B6}"/>
              </a:ext>
            </a:extLst>
          </p:cNvPr>
          <p:cNvSpPr txBox="1"/>
          <p:nvPr/>
        </p:nvSpPr>
        <p:spPr>
          <a:xfrm>
            <a:off x="113731" y="605721"/>
            <a:ext cx="4847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For a particular pair of diseases that co-occur in patients – what is the link?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DFA8DD-3FF5-96E8-EC01-C55A0E8449F8}"/>
                  </a:ext>
                </a:extLst>
              </p:cNvPr>
              <p:cNvSpPr txBox="1"/>
              <p:nvPr/>
            </p:nvSpPr>
            <p:spPr>
              <a:xfrm>
                <a:off x="5493156" y="590332"/>
                <a:ext cx="312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DFA8DD-3FF5-96E8-EC01-C55A0E844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156" y="590332"/>
                <a:ext cx="312906" cy="276999"/>
              </a:xfrm>
              <a:prstGeom prst="rect">
                <a:avLst/>
              </a:prstGeom>
              <a:blipFill>
                <a:blip r:embed="rId5"/>
                <a:stretch>
                  <a:fillRect l="-15686" r="-588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AA2AF6-4011-83FB-3501-1312DA4940D6}"/>
                  </a:ext>
                </a:extLst>
              </p:cNvPr>
              <p:cNvSpPr txBox="1"/>
              <p:nvPr/>
            </p:nvSpPr>
            <p:spPr>
              <a:xfrm>
                <a:off x="6383920" y="590332"/>
                <a:ext cx="318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AA2AF6-4011-83FB-3501-1312DA494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920" y="590332"/>
                <a:ext cx="318228" cy="276999"/>
              </a:xfrm>
              <a:prstGeom prst="rect">
                <a:avLst/>
              </a:prstGeom>
              <a:blipFill>
                <a:blip r:embed="rId6"/>
                <a:stretch>
                  <a:fillRect l="-15385" r="-5769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9FD7AF-0923-1C53-4CA5-57976E4CD421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5806062" y="728832"/>
            <a:ext cx="57785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B956A4-0774-4B13-8B6D-9EF8F1DF5234}"/>
                  </a:ext>
                </a:extLst>
              </p:cNvPr>
              <p:cNvSpPr txBox="1"/>
              <p:nvPr/>
            </p:nvSpPr>
            <p:spPr>
              <a:xfrm>
                <a:off x="5621293" y="1743830"/>
                <a:ext cx="312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B956A4-0774-4B13-8B6D-9EF8F1DF5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293" y="1743830"/>
                <a:ext cx="312906" cy="276999"/>
              </a:xfrm>
              <a:prstGeom prst="rect">
                <a:avLst/>
              </a:prstGeom>
              <a:blipFill>
                <a:blip r:embed="rId7"/>
                <a:stretch>
                  <a:fillRect l="-15686" r="-588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3F124C-4DF5-110D-C64B-F39EC045C0C1}"/>
                  </a:ext>
                </a:extLst>
              </p:cNvPr>
              <p:cNvSpPr txBox="1"/>
              <p:nvPr/>
            </p:nvSpPr>
            <p:spPr>
              <a:xfrm>
                <a:off x="6512057" y="1743830"/>
                <a:ext cx="318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3F124C-4DF5-110D-C64B-F39EC045C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57" y="1743830"/>
                <a:ext cx="318228" cy="276999"/>
              </a:xfrm>
              <a:prstGeom prst="rect">
                <a:avLst/>
              </a:prstGeom>
              <a:blipFill>
                <a:blip r:embed="rId8"/>
                <a:stretch>
                  <a:fillRect l="-15385" r="-5769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A5F065-AA5C-2000-A727-2968CF114435}"/>
                  </a:ext>
                </a:extLst>
              </p:cNvPr>
              <p:cNvSpPr txBox="1"/>
              <p:nvPr/>
            </p:nvSpPr>
            <p:spPr>
              <a:xfrm>
                <a:off x="6121237" y="2772840"/>
                <a:ext cx="21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A5F065-AA5C-2000-A727-2968CF114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237" y="2772840"/>
                <a:ext cx="218841" cy="276999"/>
              </a:xfrm>
              <a:prstGeom prst="rect">
                <a:avLst/>
              </a:prstGeom>
              <a:blipFill>
                <a:blip r:embed="rId9"/>
                <a:stretch>
                  <a:fillRect l="-22222" r="-22222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45CFA1-6B05-DEAC-86EA-25C648DB9246}"/>
              </a:ext>
            </a:extLst>
          </p:cNvPr>
          <p:cNvCxnSpPr>
            <a:cxnSpLocks/>
          </p:cNvCxnSpPr>
          <p:nvPr/>
        </p:nvCxnSpPr>
        <p:spPr>
          <a:xfrm flipH="1" flipV="1">
            <a:off x="5903039" y="2090402"/>
            <a:ext cx="218198" cy="640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4A81EB-FAFB-D244-3AAF-D8BB5F8A6AA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934199" y="1882330"/>
            <a:ext cx="57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439D94-A316-F27E-D32B-EFF89975EDEF}"/>
                  </a:ext>
                </a:extLst>
              </p:cNvPr>
              <p:cNvSpPr txBox="1"/>
              <p:nvPr/>
            </p:nvSpPr>
            <p:spPr>
              <a:xfrm>
                <a:off x="2773022" y="3432176"/>
                <a:ext cx="367074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GB" sz="1400" b="0" dirty="0">
                    <a:latin typeface="Outfit" pitchFamily="2" charset="0"/>
                  </a:rPr>
                  <a:t>Depending on the disease </a:t>
                </a:r>
                <a:r>
                  <a:rPr lang="en-GB" sz="1400" dirty="0">
                    <a:latin typeface="Outfit" pitchFamily="2" charset="0"/>
                  </a:rPr>
                  <a:t>pair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400" dirty="0">
                    <a:latin typeface="Outfit" pitchFamily="2" charset="0"/>
                  </a:rPr>
                  <a:t> could be a:</a:t>
                </a:r>
              </a:p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Outfit" pitchFamily="2" charset="0"/>
                  </a:rPr>
                  <a:t>risk factor (BMI), </a:t>
                </a:r>
              </a:p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Outfit" pitchFamily="2" charset="0"/>
                  </a:rPr>
                  <a:t>biological pathway (inflammation), </a:t>
                </a:r>
              </a:p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Outfit" pitchFamily="2" charset="0"/>
                  </a:rPr>
                  <a:t>medication (calcium channel blockers)</a:t>
                </a:r>
              </a:p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Outfit" pitchFamily="2" charset="0"/>
                  </a:rPr>
                  <a:t>…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439D94-A316-F27E-D32B-EFF89975E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022" y="3432176"/>
                <a:ext cx="3670748" cy="1477328"/>
              </a:xfrm>
              <a:prstGeom prst="rect">
                <a:avLst/>
              </a:prstGeom>
              <a:blipFill>
                <a:blip r:embed="rId10"/>
                <a:stretch>
                  <a:fillRect l="-498" t="-413" b="-41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4" grpId="0"/>
      <p:bldP spid="7" grpId="0"/>
      <p:bldP spid="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3D7A8-7884-D594-9C52-18877844C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2F61C2-A903-3191-C7FB-D39A46910460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E0781-A082-7D57-08AE-492657E7C7C6}"/>
              </a:ext>
            </a:extLst>
          </p:cNvPr>
          <p:cNvSpPr txBox="1"/>
          <p:nvPr/>
        </p:nvSpPr>
        <p:spPr>
          <a:xfrm>
            <a:off x="113731" y="134834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Biology of Ageing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6FEEF-7D0D-FB6A-8A82-5EB659D86CB0}"/>
              </a:ext>
            </a:extLst>
          </p:cNvPr>
          <p:cNvSpPr txBox="1"/>
          <p:nvPr/>
        </p:nvSpPr>
        <p:spPr>
          <a:xfrm>
            <a:off x="601200" y="536304"/>
            <a:ext cx="7941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Twelve proposed “hallmarks” of ageing [molecular, cellular, and systemic] – impact overall health and resilience of organisms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B28C29-6913-B24F-2548-9596C3E38021}"/>
              </a:ext>
            </a:extLst>
          </p:cNvPr>
          <p:cNvSpPr txBox="1"/>
          <p:nvPr/>
        </p:nvSpPr>
        <p:spPr>
          <a:xfrm>
            <a:off x="2556680" y="4965778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López-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Otín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“Hallmarks of aging: An expanding universe” Cell, 2023. doi:10.1016/j.cell.2022.11.001</a:t>
            </a:r>
          </a:p>
        </p:txBody>
      </p:sp>
      <p:pic>
        <p:nvPicPr>
          <p:cNvPr id="6" name="Picture 5" descr="A diagram of different types of diseases&#10;&#10;AI-generated content may be incorrect.">
            <a:extLst>
              <a:ext uri="{FF2B5EF4-FFF2-40B4-BE49-F238E27FC236}">
                <a16:creationId xmlns:a16="http://schemas.microsoft.com/office/drawing/2014/main" id="{A9F1C36E-7E26-5944-0866-270FB6070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829" y="823038"/>
            <a:ext cx="4098341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54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02D1A-6311-3B67-5DFB-0AF8342EC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91B3510-F7EF-851C-F96D-B29B3A829F85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95868B-D4CC-BF27-25F2-04E71CAD0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18" y="1659927"/>
            <a:ext cx="2921348" cy="35866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b="1" dirty="0"/>
              <a:t>Luke C. Pilling</a:t>
            </a:r>
            <a:r>
              <a:rPr lang="en-GB" sz="1600" dirty="0"/>
              <a:t>, PhD</a:t>
            </a:r>
            <a:endParaRPr lang="en-GB" sz="2800" i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51CD361-2C22-EE7F-E831-5E4DF6D0633C}"/>
              </a:ext>
            </a:extLst>
          </p:cNvPr>
          <p:cNvSpPr txBox="1">
            <a:spLocks/>
          </p:cNvSpPr>
          <p:nvPr/>
        </p:nvSpPr>
        <p:spPr>
          <a:xfrm>
            <a:off x="810188" y="1104844"/>
            <a:ext cx="1370680" cy="3497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r>
              <a:rPr lang="en-GB" sz="1800" b="1" dirty="0">
                <a:solidFill>
                  <a:srgbClr val="017D69"/>
                </a:solidFill>
              </a:rPr>
              <a:t>Thank you!</a:t>
            </a:r>
            <a:endParaRPr lang="en-GB" sz="1800" b="1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DAA2C4CA-4358-C519-F935-B480E36AEB81}"/>
              </a:ext>
            </a:extLst>
          </p:cNvPr>
          <p:cNvSpPr txBox="1">
            <a:spLocks/>
          </p:cNvSpPr>
          <p:nvPr/>
        </p:nvSpPr>
        <p:spPr>
          <a:xfrm>
            <a:off x="7057813" y="-37139"/>
            <a:ext cx="1957493" cy="2654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b="1" dirty="0">
                <a:solidFill>
                  <a:srgbClr val="017D69"/>
                </a:solidFill>
              </a:rPr>
              <a:t>GEMINI team</a:t>
            </a:r>
            <a:br>
              <a:rPr lang="en-GB" sz="1400" dirty="0"/>
            </a:br>
            <a:r>
              <a:rPr lang="en-GB" sz="1400" dirty="0"/>
              <a:t>Bethany Voller</a:t>
            </a:r>
            <a:br>
              <a:rPr lang="en-GB" sz="1400" dirty="0"/>
            </a:br>
            <a:r>
              <a:rPr lang="en-GB" sz="1400" dirty="0"/>
              <a:t>Olivia Murrin</a:t>
            </a:r>
            <a:br>
              <a:rPr lang="en-GB" sz="1400" dirty="0"/>
            </a:br>
            <a:r>
              <a:rPr lang="en-GB" sz="1400" dirty="0"/>
              <a:t>Ruby Woodward</a:t>
            </a:r>
            <a:br>
              <a:rPr lang="en-GB" sz="1400" dirty="0"/>
            </a:br>
            <a:r>
              <a:rPr lang="en-GB" sz="1400" dirty="0"/>
              <a:t>Dr Ninon Mounier</a:t>
            </a:r>
            <a:br>
              <a:rPr lang="en-GB" sz="1400" dirty="0"/>
            </a:br>
            <a:r>
              <a:rPr lang="en-GB" sz="1400" dirty="0"/>
              <a:t>Dr Deniz </a:t>
            </a:r>
            <a:r>
              <a:rPr lang="en-GB" sz="1400" dirty="0" err="1"/>
              <a:t>Türkmen</a:t>
            </a:r>
            <a:br>
              <a:rPr lang="en-GB" sz="1400" dirty="0"/>
            </a:br>
            <a:r>
              <a:rPr lang="en-GB" sz="1400" dirty="0"/>
              <a:t>Dr João Delgado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Dr Lucía Carrasco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Dr Concepción Violán</a:t>
            </a:r>
            <a:br>
              <a:rPr lang="en-GB" sz="1400" dirty="0"/>
            </a:br>
            <a:r>
              <a:rPr lang="en-GB" sz="1400" dirty="0"/>
              <a:t>Prof Frank Dudbridge</a:t>
            </a:r>
            <a:br>
              <a:rPr lang="en-GB" sz="1400" dirty="0"/>
            </a:br>
            <a:r>
              <a:rPr lang="en-GB" sz="1400" dirty="0"/>
              <a:t>Prof Jane Masoli 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Prof Jack Bowden</a:t>
            </a:r>
            <a:br>
              <a:rPr lang="en-GB" sz="1400" dirty="0"/>
            </a:br>
            <a:r>
              <a:rPr lang="en-GB" sz="1400" dirty="0"/>
              <a:t>Prof Tim Frayling (PI)</a:t>
            </a:r>
            <a:br>
              <a:rPr lang="en-GB" sz="1400" dirty="0"/>
            </a:br>
            <a:endParaRPr lang="en-GB" sz="1400" dirty="0"/>
          </a:p>
        </p:txBody>
      </p:sp>
      <p:pic>
        <p:nvPicPr>
          <p:cNvPr id="6" name="Picture 5" descr="A blue square with black background&#10;&#10;Description automatically generated">
            <a:extLst>
              <a:ext uri="{FF2B5EF4-FFF2-40B4-BE49-F238E27FC236}">
                <a16:creationId xmlns:a16="http://schemas.microsoft.com/office/drawing/2014/main" id="{177EA39A-9941-342D-1231-8BC7C69D6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541" y="47238"/>
            <a:ext cx="1028133" cy="346139"/>
          </a:xfrm>
          <a:prstGeom prst="rect">
            <a:avLst/>
          </a:prstGeom>
        </p:spPr>
      </p:pic>
      <p:pic>
        <p:nvPicPr>
          <p:cNvPr id="12" name="Picture 11" descr="A close-up of a black background&#10;&#10;AI-generated content may be incorrect.">
            <a:extLst>
              <a:ext uri="{FF2B5EF4-FFF2-40B4-BE49-F238E27FC236}">
                <a16:creationId xmlns:a16="http://schemas.microsoft.com/office/drawing/2014/main" id="{66F00146-6215-4E39-60B9-B28F0435E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48" b="-2"/>
          <a:stretch/>
        </p:blipFill>
        <p:spPr>
          <a:xfrm>
            <a:off x="5466834" y="3203538"/>
            <a:ext cx="1261282" cy="238313"/>
          </a:xfrm>
          <a:prstGeom prst="rect">
            <a:avLst/>
          </a:prstGeom>
        </p:spPr>
      </p:pic>
      <p:pic>
        <p:nvPicPr>
          <p:cNvPr id="15" name="Picture 14" descr="A blue and grey logo&#10;&#10;AI-generated content may be incorrect.">
            <a:extLst>
              <a:ext uri="{FF2B5EF4-FFF2-40B4-BE49-F238E27FC236}">
                <a16:creationId xmlns:a16="http://schemas.microsoft.com/office/drawing/2014/main" id="{A4E0E7F9-48D6-5AC6-758D-825F9E448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282" y="3857026"/>
            <a:ext cx="1028133" cy="271090"/>
          </a:xfrm>
          <a:prstGeom prst="rect">
            <a:avLst/>
          </a:prstGeom>
        </p:spPr>
      </p:pic>
      <p:sp>
        <p:nvSpPr>
          <p:cNvPr id="26" name="Title 2">
            <a:extLst>
              <a:ext uri="{FF2B5EF4-FFF2-40B4-BE49-F238E27FC236}">
                <a16:creationId xmlns:a16="http://schemas.microsoft.com/office/drawing/2014/main" id="{7E0FBE40-3BD1-7625-ED17-8E5BB0E3915F}"/>
              </a:ext>
            </a:extLst>
          </p:cNvPr>
          <p:cNvSpPr txBox="1">
            <a:spLocks/>
          </p:cNvSpPr>
          <p:nvPr/>
        </p:nvSpPr>
        <p:spPr>
          <a:xfrm>
            <a:off x="7057813" y="3113887"/>
            <a:ext cx="2086187" cy="19003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400" b="1" dirty="0">
                <a:solidFill>
                  <a:srgbClr val="017D69"/>
                </a:solidFill>
              </a:rPr>
              <a:t>Team Iron</a:t>
            </a:r>
            <a:br>
              <a:rPr lang="en-GB" sz="1400" dirty="0"/>
            </a:br>
            <a:r>
              <a:rPr lang="en-GB" sz="1400" dirty="0"/>
              <a:t>Mitchell Lucas</a:t>
            </a:r>
            <a:br>
              <a:rPr lang="en-GB" sz="1400" dirty="0"/>
            </a:br>
            <a:r>
              <a:rPr lang="en-GB" sz="1400" dirty="0"/>
              <a:t>Daniel Williamson</a:t>
            </a:r>
            <a:br>
              <a:rPr lang="en-GB" sz="1400" dirty="0"/>
            </a:br>
            <a:r>
              <a:rPr lang="en-GB" sz="1400" dirty="0"/>
              <a:t>Lucy Banfield</a:t>
            </a:r>
            <a:br>
              <a:rPr lang="en-GB" sz="1400" dirty="0"/>
            </a:br>
            <a:r>
              <a:rPr lang="en-GB" sz="1400" dirty="0"/>
              <a:t>Dr Francesco Casanova</a:t>
            </a:r>
            <a:br>
              <a:rPr lang="en-GB" sz="1400" dirty="0"/>
            </a:br>
            <a:r>
              <a:rPr lang="en-GB" sz="1400" dirty="0"/>
              <a:t>Dr Jeremy Shearman</a:t>
            </a:r>
            <a:br>
              <a:rPr lang="en-GB" sz="1400" dirty="0"/>
            </a:br>
            <a:r>
              <a:rPr lang="en-GB" sz="1400" dirty="0"/>
              <a:t>Dr Janice Atkins</a:t>
            </a:r>
            <a:br>
              <a:rPr lang="en-GB" sz="1400" dirty="0"/>
            </a:br>
            <a:r>
              <a:rPr lang="en-GB" sz="1400" dirty="0"/>
              <a:t>Prof David Melzer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E2F243C-6264-E2D7-EA38-C88554D17ADF}"/>
              </a:ext>
            </a:extLst>
          </p:cNvPr>
          <p:cNvGrpSpPr/>
          <p:nvPr/>
        </p:nvGrpSpPr>
        <p:grpSpPr>
          <a:xfrm>
            <a:off x="646999" y="1952933"/>
            <a:ext cx="1615361" cy="630942"/>
            <a:chOff x="403159" y="2962232"/>
            <a:chExt cx="1615361" cy="630942"/>
          </a:xfrm>
        </p:grpSpPr>
        <p:pic>
          <p:nvPicPr>
            <p:cNvPr id="28" name="Picture 27" descr="A white cat in a black circle&#10;&#10;AI-generated content may be incorrect.">
              <a:extLst>
                <a:ext uri="{FF2B5EF4-FFF2-40B4-BE49-F238E27FC236}">
                  <a16:creationId xmlns:a16="http://schemas.microsoft.com/office/drawing/2014/main" id="{01DB484E-6006-A606-B478-95677133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45" y="3211186"/>
              <a:ext cx="138763" cy="13876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255BEE-BD08-1B7F-EEE1-E4958BD04D69}"/>
                </a:ext>
              </a:extLst>
            </p:cNvPr>
            <p:cNvSpPr txBox="1"/>
            <p:nvPr/>
          </p:nvSpPr>
          <p:spPr>
            <a:xfrm>
              <a:off x="580306" y="2962232"/>
              <a:ext cx="143821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GB" sz="1000" dirty="0">
                  <a:solidFill>
                    <a:srgbClr val="017D69"/>
                  </a:solidFill>
                  <a:latin typeface="Outfit" pitchFamily="2" charset="0"/>
                </a:rPr>
                <a:t>L.Pilling@exeter.ac.uk</a:t>
              </a:r>
            </a:p>
            <a:p>
              <a:pPr>
                <a:spcAft>
                  <a:spcPts val="300"/>
                </a:spcAft>
              </a:pPr>
              <a:r>
                <a:rPr lang="en-GB" sz="1000" dirty="0">
                  <a:solidFill>
                    <a:srgbClr val="017D69"/>
                  </a:solidFill>
                  <a:latin typeface="Outfit" pitchFamily="2" charset="0"/>
                </a:rPr>
                <a:t>lcpilling.github.io</a:t>
              </a:r>
            </a:p>
            <a:p>
              <a:pPr>
                <a:spcAft>
                  <a:spcPts val="300"/>
                </a:spcAft>
              </a:pPr>
              <a:r>
                <a:rPr lang="en-GB" sz="1000" dirty="0" err="1">
                  <a:solidFill>
                    <a:srgbClr val="017D69"/>
                  </a:solidFill>
                  <a:latin typeface="Outfit" pitchFamily="2" charset="0"/>
                </a:rPr>
                <a:t>lcpilling.bsky.social</a:t>
              </a:r>
              <a:endParaRPr lang="en-GB" sz="1000" dirty="0">
                <a:solidFill>
                  <a:srgbClr val="017D69"/>
                </a:solidFill>
                <a:latin typeface="Outfit" pitchFamily="2" charset="0"/>
              </a:endParaRPr>
            </a:p>
          </p:txBody>
        </p:sp>
        <p:pic>
          <p:nvPicPr>
            <p:cNvPr id="31" name="Picture 30" descr="A black and white envelope&#10;&#10;AI-generated content may be incorrect.">
              <a:extLst>
                <a:ext uri="{FF2B5EF4-FFF2-40B4-BE49-F238E27FC236}">
                  <a16:creationId xmlns:a16="http://schemas.microsoft.com/office/drawing/2014/main" id="{80FC8B76-BFFD-17DA-7105-426608230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7" t="18385" r="16600" b="23124"/>
            <a:stretch/>
          </p:blipFill>
          <p:spPr>
            <a:xfrm>
              <a:off x="403159" y="3021243"/>
              <a:ext cx="144530" cy="12429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351ABEE-7996-CB72-23D4-1B1053C8C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6545" y="3412024"/>
              <a:ext cx="136752" cy="12145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B10CFA-02D4-E94E-B355-E53F4CE1A7F7}"/>
              </a:ext>
            </a:extLst>
          </p:cNvPr>
          <p:cNvGrpSpPr/>
          <p:nvPr/>
        </p:nvGrpSpPr>
        <p:grpSpPr>
          <a:xfrm>
            <a:off x="253192" y="233232"/>
            <a:ext cx="4532168" cy="703156"/>
            <a:chOff x="405592" y="3800385"/>
            <a:chExt cx="4532168" cy="70315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7401C89-5B15-0B51-6C01-CA41796E0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5592" y="3800385"/>
              <a:ext cx="2796540" cy="590053"/>
            </a:xfrm>
            <a:prstGeom prst="rect">
              <a:avLst/>
            </a:prstGeom>
          </p:spPr>
        </p:pic>
        <p:sp>
          <p:nvSpPr>
            <p:cNvPr id="42" name="Title 2">
              <a:extLst>
                <a:ext uri="{FF2B5EF4-FFF2-40B4-BE49-F238E27FC236}">
                  <a16:creationId xmlns:a16="http://schemas.microsoft.com/office/drawing/2014/main" id="{FA910FFA-BC27-F943-C6F7-2B91FE49E381}"/>
                </a:ext>
              </a:extLst>
            </p:cNvPr>
            <p:cNvSpPr txBox="1">
              <a:spLocks/>
            </p:cNvSpPr>
            <p:nvPr/>
          </p:nvSpPr>
          <p:spPr>
            <a:xfrm>
              <a:off x="972368" y="4144878"/>
              <a:ext cx="3965392" cy="35866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15869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2" b="0" i="0" kern="1200">
                  <a:solidFill>
                    <a:srgbClr val="003C3B"/>
                  </a:solidFill>
                  <a:latin typeface="Outfit" pitchFamily="2" charset="0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GB" sz="1200" i="1" dirty="0"/>
                <a:t>Department of Clinical and Biomedical Sciences</a:t>
              </a:r>
              <a:endParaRPr lang="en-GB" sz="2000" i="1" dirty="0"/>
            </a:p>
          </p:txBody>
        </p:sp>
      </p:grpSp>
      <p:pic>
        <p:nvPicPr>
          <p:cNvPr id="46" name="Picture 45" descr="A green arrow in a circle&#10;&#10;AI-generated content may be incorrect.">
            <a:extLst>
              <a:ext uri="{FF2B5EF4-FFF2-40B4-BE49-F238E27FC236}">
                <a16:creationId xmlns:a16="http://schemas.microsoft.com/office/drawing/2014/main" id="{3FAD2855-2987-13FA-1F50-C413FF3A86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67" y="2963484"/>
            <a:ext cx="428889" cy="428889"/>
          </a:xfrm>
          <a:prstGeom prst="rect">
            <a:avLst/>
          </a:prstGeom>
        </p:spPr>
      </p:pic>
      <p:pic>
        <p:nvPicPr>
          <p:cNvPr id="4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CDD951EA-699C-97AF-BEC1-157F42813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20" y="2298770"/>
            <a:ext cx="215264" cy="2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file | University of Exeter Medical School | University of Exeter">
            <a:extLst>
              <a:ext uri="{FF2B5EF4-FFF2-40B4-BE49-F238E27FC236}">
                <a16:creationId xmlns:a16="http://schemas.microsoft.com/office/drawing/2014/main" id="{D8317192-DD95-0C26-CE5C-B8229F850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25" y="2755598"/>
            <a:ext cx="219558" cy="23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3FF7AB4A-04D2-B1F2-2CEE-89C2AD33F5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194" y="2088711"/>
            <a:ext cx="212089" cy="204618"/>
          </a:xfrm>
          <a:prstGeom prst="rect">
            <a:avLst/>
          </a:prstGeom>
        </p:spPr>
      </p:pic>
      <p:pic>
        <p:nvPicPr>
          <p:cNvPr id="13" name="Picture 2" descr="Professor David Melzer  ">
            <a:extLst>
              <a:ext uri="{FF2B5EF4-FFF2-40B4-BE49-F238E27FC236}">
                <a16:creationId xmlns:a16="http://schemas.microsoft.com/office/drawing/2014/main" id="{86F1387B-02ED-43A3-3F9A-DCB39A09F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16" y="4759944"/>
            <a:ext cx="232376" cy="22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in a suit&#10;&#10;AI-generated content may be incorrect.">
            <a:extLst>
              <a:ext uri="{FF2B5EF4-FFF2-40B4-BE49-F238E27FC236}">
                <a16:creationId xmlns:a16="http://schemas.microsoft.com/office/drawing/2014/main" id="{D273CCDF-243E-6C56-E1CB-69AAF3A09F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6848598" y="2531125"/>
            <a:ext cx="213810" cy="213810"/>
          </a:xfrm>
          <a:prstGeom prst="rect">
            <a:avLst/>
          </a:prstGeom>
        </p:spPr>
      </p:pic>
      <p:pic>
        <p:nvPicPr>
          <p:cNvPr id="18" name="Picture 17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71BD35A2-E516-99A2-8764-C1FD5454BA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930" y="1391793"/>
            <a:ext cx="225146" cy="225146"/>
          </a:xfrm>
          <a:prstGeom prst="rect">
            <a:avLst/>
          </a:prstGeom>
        </p:spPr>
      </p:pic>
      <p:pic>
        <p:nvPicPr>
          <p:cNvPr id="21" name="Picture 20" descr="A person with long curly hair smiling&#10;&#10;AI-generated content may be incorrect.">
            <a:extLst>
              <a:ext uri="{FF2B5EF4-FFF2-40B4-BE49-F238E27FC236}">
                <a16:creationId xmlns:a16="http://schemas.microsoft.com/office/drawing/2014/main" id="{7F399C78-1857-7A08-3797-29BBBCF4CE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46" y="1160470"/>
            <a:ext cx="220714" cy="220714"/>
          </a:xfrm>
          <a:prstGeom prst="rect">
            <a:avLst/>
          </a:prstGeom>
        </p:spPr>
      </p:pic>
      <p:pic>
        <p:nvPicPr>
          <p:cNvPr id="22" name="Picture 6" descr=" Ninon Mounier  ">
            <a:extLst>
              <a:ext uri="{FF2B5EF4-FFF2-40B4-BE49-F238E27FC236}">
                <a16:creationId xmlns:a16="http://schemas.microsoft.com/office/drawing/2014/main" id="{C50635FA-343F-DA11-C571-653E1833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21" y="927455"/>
            <a:ext cx="219564" cy="21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person taking a selfie&#10;&#10;AI-generated content may be incorrect.">
            <a:extLst>
              <a:ext uri="{FF2B5EF4-FFF2-40B4-BE49-F238E27FC236}">
                <a16:creationId xmlns:a16="http://schemas.microsoft.com/office/drawing/2014/main" id="{2119BA10-5A73-2C42-0411-6B692951C5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4027" r="12351" b="21345"/>
          <a:stretch/>
        </p:blipFill>
        <p:spPr>
          <a:xfrm>
            <a:off x="6845184" y="700855"/>
            <a:ext cx="220638" cy="220638"/>
          </a:xfrm>
          <a:prstGeom prst="rect">
            <a:avLst/>
          </a:prstGeom>
        </p:spPr>
      </p:pic>
      <p:pic>
        <p:nvPicPr>
          <p:cNvPr id="27" name="Picture 26" descr="A person taking a selfie&#10;&#10;AI-generated content may be incorrect.">
            <a:extLst>
              <a:ext uri="{FF2B5EF4-FFF2-40B4-BE49-F238E27FC236}">
                <a16:creationId xmlns:a16="http://schemas.microsoft.com/office/drawing/2014/main" id="{9EEE926C-D1CA-A647-5EB3-9DB56EF8C2E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334" y="466555"/>
            <a:ext cx="222950" cy="225924"/>
          </a:xfrm>
          <a:prstGeom prst="rect">
            <a:avLst/>
          </a:prstGeom>
        </p:spPr>
      </p:pic>
      <p:pic>
        <p:nvPicPr>
          <p:cNvPr id="32" name="Picture 31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29C2037D-1F80-AB3E-F5DF-752CC9579B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6843942" y="238003"/>
            <a:ext cx="221342" cy="221342"/>
          </a:xfrm>
          <a:prstGeom prst="rect">
            <a:avLst/>
          </a:prstGeom>
        </p:spPr>
      </p:pic>
      <p:pic>
        <p:nvPicPr>
          <p:cNvPr id="35" name="Picture 34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CE259C2C-9C2E-60CD-BB3D-AB1845B213C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115" y="3378561"/>
            <a:ext cx="224657" cy="224657"/>
          </a:xfrm>
          <a:prstGeom prst="rect">
            <a:avLst/>
          </a:prstGeom>
        </p:spPr>
      </p:pic>
      <p:pic>
        <p:nvPicPr>
          <p:cNvPr id="37" name="Picture 36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9EE7778-BE43-796F-6995-CB9C38FF3E9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12087" r="12087" b="13351"/>
          <a:stretch/>
        </p:blipFill>
        <p:spPr>
          <a:xfrm>
            <a:off x="6833578" y="3608292"/>
            <a:ext cx="231706" cy="231706"/>
          </a:xfrm>
          <a:prstGeom prst="rect">
            <a:avLst/>
          </a:prstGeom>
        </p:spPr>
      </p:pic>
      <p:pic>
        <p:nvPicPr>
          <p:cNvPr id="45" name="Picture 44" descr="A person taking a selfie&#10;&#10;AI-generated content may be incorrect.">
            <a:extLst>
              <a:ext uri="{FF2B5EF4-FFF2-40B4-BE49-F238E27FC236}">
                <a16:creationId xmlns:a16="http://schemas.microsoft.com/office/drawing/2014/main" id="{7114025F-E6D7-DBBA-D8E1-D77BE8EFE6A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" t="3919" r="7714" b="12408"/>
          <a:stretch/>
        </p:blipFill>
        <p:spPr>
          <a:xfrm>
            <a:off x="6836859" y="3843791"/>
            <a:ext cx="230806" cy="230806"/>
          </a:xfrm>
          <a:prstGeom prst="rect">
            <a:avLst/>
          </a:prstGeom>
        </p:spPr>
      </p:pic>
      <p:pic>
        <p:nvPicPr>
          <p:cNvPr id="48" name="Picture 47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D6AC697A-05DA-A4C2-D944-9D66BD055CD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215"/>
          <a:stretch/>
        </p:blipFill>
        <p:spPr>
          <a:xfrm>
            <a:off x="6844511" y="4080852"/>
            <a:ext cx="222825" cy="206746"/>
          </a:xfrm>
          <a:prstGeom prst="rect">
            <a:avLst/>
          </a:prstGeom>
        </p:spPr>
      </p:pic>
      <p:pic>
        <p:nvPicPr>
          <p:cNvPr id="50" name="Picture 49" descr="A person smiling at camera&#10;&#10;AI-generated content may be incorrect.">
            <a:extLst>
              <a:ext uri="{FF2B5EF4-FFF2-40B4-BE49-F238E27FC236}">
                <a16:creationId xmlns:a16="http://schemas.microsoft.com/office/drawing/2014/main" id="{156F59EF-76F7-ACE6-57F9-121062B9BD7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6837814" y="4526699"/>
            <a:ext cx="233878" cy="224657"/>
          </a:xfrm>
          <a:prstGeom prst="rect">
            <a:avLst/>
          </a:prstGeom>
        </p:spPr>
      </p:pic>
      <p:pic>
        <p:nvPicPr>
          <p:cNvPr id="52" name="Picture 51" descr="A person wearing glasses and a white shirt&#10;&#10;AI-generated content may be incorrect.">
            <a:extLst>
              <a:ext uri="{FF2B5EF4-FFF2-40B4-BE49-F238E27FC236}">
                <a16:creationId xmlns:a16="http://schemas.microsoft.com/office/drawing/2014/main" id="{01428C78-3928-0709-52A6-F8D6CE65181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4" t="3498" r="13604" b="23574"/>
          <a:stretch/>
        </p:blipFill>
        <p:spPr>
          <a:xfrm>
            <a:off x="6839316" y="4294652"/>
            <a:ext cx="230098" cy="224658"/>
          </a:xfrm>
          <a:prstGeom prst="rect">
            <a:avLst/>
          </a:prstGeom>
        </p:spPr>
      </p:pic>
      <p:pic>
        <p:nvPicPr>
          <p:cNvPr id="54" name="Picture 53" descr="A person wearing glasses and a grey jacket&#10;&#10;AI-generated content may be incorrect.">
            <a:extLst>
              <a:ext uri="{FF2B5EF4-FFF2-40B4-BE49-F238E27FC236}">
                <a16:creationId xmlns:a16="http://schemas.microsoft.com/office/drawing/2014/main" id="{223105B0-6242-E535-B6D1-5834A9C7F5E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3" t="10166" r="19747" b="26944"/>
          <a:stretch/>
        </p:blipFill>
        <p:spPr>
          <a:xfrm>
            <a:off x="6849464" y="1850225"/>
            <a:ext cx="219564" cy="219564"/>
          </a:xfrm>
          <a:prstGeom prst="rect">
            <a:avLst/>
          </a:prstGeom>
        </p:spPr>
      </p:pic>
      <p:pic>
        <p:nvPicPr>
          <p:cNvPr id="56" name="Picture 55" descr="A person smiling for a selfie&#10;&#10;AI-generated content may be incorrect.">
            <a:extLst>
              <a:ext uri="{FF2B5EF4-FFF2-40B4-BE49-F238E27FC236}">
                <a16:creationId xmlns:a16="http://schemas.microsoft.com/office/drawing/2014/main" id="{B36D4F77-A31A-FCDB-DE8E-79BA3F6DDC1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41" y="1624224"/>
            <a:ext cx="221343" cy="22134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91EAEDC-0A5D-4CFC-10E7-EC9D4273A8C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62480" y="1713882"/>
            <a:ext cx="224657" cy="22465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969D267-6920-A370-2937-FD05984B0086}"/>
              </a:ext>
            </a:extLst>
          </p:cNvPr>
          <p:cNvSpPr txBox="1"/>
          <p:nvPr/>
        </p:nvSpPr>
        <p:spPr>
          <a:xfrm>
            <a:off x="7057813" y="2952715"/>
            <a:ext cx="5309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al…!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A00F1EC4-3124-07F5-30C8-EA61692B3FAB}"/>
              </a:ext>
            </a:extLst>
          </p:cNvPr>
          <p:cNvSpPr txBox="1">
            <a:spLocks/>
          </p:cNvSpPr>
          <p:nvPr/>
        </p:nvSpPr>
        <p:spPr>
          <a:xfrm>
            <a:off x="857913" y="3022885"/>
            <a:ext cx="1370680" cy="3497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r>
              <a:rPr lang="en-GB" sz="1800" b="1" dirty="0">
                <a:solidFill>
                  <a:srgbClr val="017D69"/>
                </a:solidFill>
              </a:rPr>
              <a:t>Resources</a:t>
            </a:r>
            <a:endParaRPr lang="en-GB" sz="1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F3CAE-7EBF-A9E8-227D-9C4C1DE0E223}"/>
              </a:ext>
            </a:extLst>
          </p:cNvPr>
          <p:cNvSpPr txBox="1"/>
          <p:nvPr/>
        </p:nvSpPr>
        <p:spPr>
          <a:xfrm>
            <a:off x="857913" y="3484592"/>
            <a:ext cx="40123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C896"/>
                </a:solidFill>
                <a:latin typeface="Outfit" pitchFamily="2" charset="0"/>
              </a:rPr>
              <a:t>github.com/GEMINI-multimorbidity</a:t>
            </a:r>
          </a:p>
          <a:p>
            <a:r>
              <a:rPr lang="en-GB" sz="1600" dirty="0">
                <a:solidFill>
                  <a:srgbClr val="00C896"/>
                </a:solidFill>
                <a:latin typeface="Outfit" pitchFamily="2" charset="0"/>
              </a:rPr>
              <a:t>gemini-multimorbidity.shinyapps.io/atlas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7715ED-ECC0-5D64-C1C8-0CBA2AC1681D}"/>
              </a:ext>
            </a:extLst>
          </p:cNvPr>
          <p:cNvSpPr txBox="1"/>
          <p:nvPr/>
        </p:nvSpPr>
        <p:spPr>
          <a:xfrm>
            <a:off x="5461214" y="466570"/>
            <a:ext cx="20684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“GEMINI”</a:t>
            </a:r>
          </a:p>
          <a:p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MR/W014548/1</a:t>
            </a:r>
          </a:p>
          <a:p>
            <a:r>
              <a:rPr lang="en-GB" sz="10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Prof </a:t>
            </a:r>
            <a:r>
              <a:rPr lang="en-GB" sz="10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Tim Frayling</a:t>
            </a:r>
            <a:endParaRPr lang="en-GB" sz="1000" b="1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937FAE-AEE2-0A10-EF82-9EA5814C46DB}"/>
              </a:ext>
            </a:extLst>
          </p:cNvPr>
          <p:cNvSpPr txBox="1"/>
          <p:nvPr/>
        </p:nvSpPr>
        <p:spPr>
          <a:xfrm>
            <a:off x="857913" y="4176204"/>
            <a:ext cx="375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C00000"/>
                </a:solidFill>
                <a:latin typeface="Outfit" pitchFamily="2" charset="0"/>
              </a:rPr>
              <a:t>sites.exeter.ac.uk/</a:t>
            </a:r>
            <a:r>
              <a:rPr lang="en-GB" sz="1600" dirty="0" err="1">
                <a:solidFill>
                  <a:srgbClr val="C00000"/>
                </a:solidFill>
                <a:latin typeface="Outfit" pitchFamily="2" charset="0"/>
              </a:rPr>
              <a:t>ironoverload</a:t>
            </a:r>
            <a:endParaRPr lang="en-GB" sz="1600" dirty="0">
              <a:solidFill>
                <a:srgbClr val="C00000"/>
              </a:solidFill>
              <a:latin typeface="Outfit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8A1739-12DF-6BA3-B505-715DB1A06585}"/>
              </a:ext>
            </a:extLst>
          </p:cNvPr>
          <p:cNvSpPr txBox="1"/>
          <p:nvPr/>
        </p:nvSpPr>
        <p:spPr>
          <a:xfrm>
            <a:off x="5372275" y="3443212"/>
            <a:ext cx="2068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NIHR301844</a:t>
            </a:r>
          </a:p>
          <a:p>
            <a:r>
              <a:rPr lang="en-GB" sz="7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Dr </a:t>
            </a:r>
            <a:r>
              <a:rPr lang="en-GB" sz="7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Janice Atkins</a:t>
            </a:r>
            <a:endParaRPr lang="en-GB" sz="700" b="1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D06F13-7BBF-513E-5C2D-16600476A24A}"/>
              </a:ext>
            </a:extLst>
          </p:cNvPr>
          <p:cNvSpPr txBox="1"/>
          <p:nvPr/>
        </p:nvSpPr>
        <p:spPr>
          <a:xfrm>
            <a:off x="5367064" y="4101132"/>
            <a:ext cx="2068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Research Contract</a:t>
            </a:r>
          </a:p>
          <a:p>
            <a:r>
              <a:rPr lang="en-GB" sz="7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Dr </a:t>
            </a:r>
            <a:r>
              <a:rPr lang="en-GB" sz="7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Luke Pilling</a:t>
            </a:r>
            <a:endParaRPr lang="en-GB" sz="700" b="1" dirty="0">
              <a:solidFill>
                <a:schemeClr val="tx1"/>
              </a:solidFill>
              <a:latin typeface="Outfit" pitchFamily="2" charset="0"/>
            </a:endParaRPr>
          </a:p>
        </p:txBody>
      </p:sp>
      <p:pic>
        <p:nvPicPr>
          <p:cNvPr id="30" name="Picture 29" descr="A blue square with black background&#10;&#10;Description automatically generated">
            <a:extLst>
              <a:ext uri="{FF2B5EF4-FFF2-40B4-BE49-F238E27FC236}">
                <a16:creationId xmlns:a16="http://schemas.microsoft.com/office/drawing/2014/main" id="{1B9357F3-94E3-9629-7B9F-BBE011878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214" y="4476454"/>
            <a:ext cx="844111" cy="28418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5F2270F-D628-CEEA-33B7-72015A9D3212}"/>
              </a:ext>
            </a:extLst>
          </p:cNvPr>
          <p:cNvSpPr txBox="1"/>
          <p:nvPr/>
        </p:nvSpPr>
        <p:spPr>
          <a:xfrm>
            <a:off x="5366909" y="4729745"/>
            <a:ext cx="2068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MR/S009892/1</a:t>
            </a:r>
          </a:p>
          <a:p>
            <a:r>
              <a:rPr lang="en-GB" sz="7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Prof </a:t>
            </a:r>
            <a:r>
              <a:rPr lang="en-GB" sz="7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David Melzer</a:t>
            </a:r>
            <a:endParaRPr lang="en-GB" sz="700" b="1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3074F0-81FA-E4E9-659B-E28B4CF1B9F5}"/>
              </a:ext>
            </a:extLst>
          </p:cNvPr>
          <p:cNvSpPr txBox="1"/>
          <p:nvPr/>
        </p:nvSpPr>
        <p:spPr>
          <a:xfrm>
            <a:off x="5461214" y="1082632"/>
            <a:ext cx="206840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“Ageing Well”</a:t>
            </a:r>
          </a:p>
          <a:p>
            <a:r>
              <a:rPr kumimoji="0" lang="en-GB" sz="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MR/M023095/1</a:t>
            </a:r>
          </a:p>
          <a:p>
            <a:r>
              <a:rPr lang="en-GB" sz="7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Prof David Melzer</a:t>
            </a:r>
            <a:endParaRPr lang="en-GB" sz="700" dirty="0">
              <a:solidFill>
                <a:schemeClr val="tx1"/>
              </a:solidFill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91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9EE7-5411-73CB-FC33-C0EC8E4BE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1BB3C6-63FC-057B-A453-0C1BF5F5F49F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466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30DD7-4C86-7A9E-7D1E-3EDA9740C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6A0372-46CF-4C80-F344-07A1D88B30DB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6FF91-F1B4-DB95-6786-26137865C0F8}"/>
              </a:ext>
            </a:extLst>
          </p:cNvPr>
          <p:cNvSpPr txBox="1"/>
          <p:nvPr/>
        </p:nvSpPr>
        <p:spPr>
          <a:xfrm>
            <a:off x="113731" y="134834"/>
            <a:ext cx="492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Ageing and accumulation of chronic diseases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2ED91-9C13-CA89-B06A-5530AAFD638C}"/>
              </a:ext>
            </a:extLst>
          </p:cNvPr>
          <p:cNvSpPr txBox="1"/>
          <p:nvPr/>
        </p:nvSpPr>
        <p:spPr>
          <a:xfrm>
            <a:off x="1129576" y="683958"/>
            <a:ext cx="7175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Morbidity rate by age and top 10 broad causes (age-specific years lived with disability, persons England, in 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381778-9BD9-AE4F-F80A-2448D29B9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08" y="1014779"/>
            <a:ext cx="5383784" cy="38503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7B226-0E14-668E-FF73-CAC77CBB33A5}"/>
              </a:ext>
            </a:extLst>
          </p:cNvPr>
          <p:cNvSpPr txBox="1"/>
          <p:nvPr/>
        </p:nvSpPr>
        <p:spPr>
          <a:xfrm>
            <a:off x="2556680" y="4965778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F5F5F5"/>
                </a:solidFill>
                <a:latin typeface="Outfit" pitchFamily="2" charset="0"/>
              </a:rPr>
              <a:t>Source data: Global Burden of Disease Study 2019 (GBD 2019), Institute for Health Metrics and Evaluation (2020)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9BF47A-BE26-3730-213C-F596878B98BF}"/>
              </a:ext>
            </a:extLst>
          </p:cNvPr>
          <p:cNvSpPr txBox="1"/>
          <p:nvPr/>
        </p:nvSpPr>
        <p:spPr>
          <a:xfrm>
            <a:off x="2556680" y="4827355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17D69"/>
                </a:solidFill>
                <a:latin typeface="Outfit" pitchFamily="2" charset="0"/>
              </a:rPr>
              <a:t>UK Chief Medical Officer’s 2023 Annual Report: Health in an Ageing Society</a:t>
            </a:r>
          </a:p>
        </p:txBody>
      </p:sp>
    </p:spTree>
    <p:extLst>
      <p:ext uri="{BB962C8B-B14F-4D97-AF65-F5344CB8AC3E}">
        <p14:creationId xmlns:p14="http://schemas.microsoft.com/office/powerpoint/2010/main" val="32596855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cm44chck332qcceksk54v613gdebp8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E-Powerpoint 16.9" id="{F64BD898-907F-364F-9241-62CC1352D110}" vid="{03961058-3D3F-4742-A47D-83E494AD84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6FAF821A530A4FB75EBBA574A25613" ma:contentTypeVersion="16" ma:contentTypeDescription="Create a new document." ma:contentTypeScope="" ma:versionID="cb70901d98e38b05cdf116a03b424386">
  <xsd:schema xmlns:xsd="http://www.w3.org/2001/XMLSchema" xmlns:xs="http://www.w3.org/2001/XMLSchema" xmlns:p="http://schemas.microsoft.com/office/2006/metadata/properties" xmlns:ns2="fb9b8ec7-c222-4220-a0a9-c0ae09ceb259" xmlns:ns3="69b50901-f9dc-4231-b950-27ef33fce367" targetNamespace="http://schemas.microsoft.com/office/2006/metadata/properties" ma:root="true" ma:fieldsID="8809ca4346996b877e528cb5687d0d70" ns2:_="" ns3:_="">
    <xsd:import namespace="fb9b8ec7-c222-4220-a0a9-c0ae09ceb259"/>
    <xsd:import namespace="69b50901-f9dc-4231-b950-27ef33fce3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9b8ec7-c222-4220-a0a9-c0ae09ceb2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1103e67f-0598-4a90-8a4a-cec34b03bf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b50901-f9dc-4231-b950-27ef33fce36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b759d0ec-d5d1-47ab-8381-6be3960d3b48}" ma:internalName="TaxCatchAll" ma:showField="CatchAllData" ma:web="69b50901-f9dc-4231-b950-27ef33fce3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9b50901-f9dc-4231-b950-27ef33fce367" xsi:nil="true"/>
    <lcf76f155ced4ddcb4097134ff3c332f xmlns="fb9b8ec7-c222-4220-a0a9-c0ae09ceb25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C3B05F3-16BA-4F3F-9CC2-7BF9106648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9b8ec7-c222-4220-a0a9-c0ae09ceb259"/>
    <ds:schemaRef ds:uri="69b50901-f9dc-4231-b950-27ef33fce3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51B988-6999-48D8-A995-709B3B3A35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C9CA35-1137-4CBC-A719-3D7C0CE685E2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a3ce718d-f813-4adc-8824-5d044fc7674a"/>
    <ds:schemaRef ds:uri="997cdd1e-e429-4b09-99d2-d895aefd500f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  <ds:schemaRef ds:uri="69b50901-f9dc-4231-b950-27ef33fce367"/>
    <ds:schemaRef ds:uri="fb9b8ec7-c222-4220-a0a9-c0ae09ceb259"/>
  </ds:schemaRefs>
</ds:datastoreItem>
</file>

<file path=docMetadata/LabelInfo.xml><?xml version="1.0" encoding="utf-8"?>
<clbl:labelList xmlns:clbl="http://schemas.microsoft.com/office/2020/mipLabelMetadata">
  <clbl:label id="{912a5d77-fb98-4eee-af32-1334d8f04a53}" enabled="0" method="" siteId="{912a5d77-fb98-4eee-af32-1334d8f04a5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6305</TotalTime>
  <Words>680</Words>
  <Application>Microsoft Office PowerPoint</Application>
  <PresentationFormat>On-screen Show (16:9)</PresentationFormat>
  <Paragraphs>76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Cambria Math</vt:lpstr>
      <vt:lpstr>Arial</vt:lpstr>
      <vt:lpstr>Outfit</vt:lpstr>
      <vt:lpstr>Custom Design</vt:lpstr>
      <vt:lpstr>Luke C. Pilling, PhD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Luke C. Pilling, PhD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Coles, Andy</dc:creator>
  <cp:lastModifiedBy>Pilling, Luke</cp:lastModifiedBy>
  <cp:revision>6</cp:revision>
  <dcterms:created xsi:type="dcterms:W3CDTF">2022-09-29T15:54:17Z</dcterms:created>
  <dcterms:modified xsi:type="dcterms:W3CDTF">2025-03-21T15:05:45Z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2022-07-28T00:00:00Z</vt:filetime>
  </property>
  <property fmtid="{D5CDD505-2E9C-101B-9397-08002B2CF9AE}" pid="5" name="Producer">
    <vt:lpwstr>Adobe PDF Library 16.0.7</vt:lpwstr>
  </property>
  <property fmtid="{D5CDD505-2E9C-101B-9397-08002B2CF9AE}" pid="6" name="ContentTypeId">
    <vt:lpwstr>0x010100305445A33AFAEC419A41B44D69E6129F</vt:lpwstr>
  </property>
  <property fmtid="{D5CDD505-2E9C-101B-9397-08002B2CF9AE}" pid="7" name="MediaServiceImageTags">
    <vt:lpwstr/>
  </property>
</Properties>
</file>